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slides/_rels/slide43.xml.rels" ContentType="application/vnd.openxmlformats-package.relationships+xml"/>
  <Override PartName="/ppt/slides/_rels/slide42.xml.rels" ContentType="application/vnd.openxmlformats-package.relationships+xml"/>
  <Override PartName="/ppt/slides/_rels/slide41.xml.rels" ContentType="application/vnd.openxmlformats-package.relationships+xml"/>
  <Override PartName="/ppt/slides/_rels/slide40.xml.rels" ContentType="application/vnd.openxmlformats-package.relationships+xml"/>
  <Override PartName="/ppt/slides/_rels/slide39.xml.rels" ContentType="application/vnd.openxmlformats-package.relationships+xml"/>
  <Override PartName="/ppt/slides/_rels/slide38.xml.rels" ContentType="application/vnd.openxmlformats-package.relationships+xml"/>
  <Override PartName="/ppt/slides/_rels/slide37.xml.rels" ContentType="application/vnd.openxmlformats-package.relationships+xml"/>
  <Override PartName="/ppt/slides/_rels/slide36.xml.rels" ContentType="application/vnd.openxmlformats-package.relationships+xml"/>
  <Override PartName="/ppt/slides/_rels/slide35.xml.rels" ContentType="application/vnd.openxmlformats-package.relationships+xml"/>
  <Override PartName="/ppt/slides/_rels/slide34.xml.rels" ContentType="application/vnd.openxmlformats-package.relationships+xml"/>
  <Override PartName="/ppt/slides/_rels/slide44.xml.rels" ContentType="application/vnd.openxmlformats-package.relationships+xml"/>
  <Override PartName="/ppt/slides/_rels/slide33.xml.rels" ContentType="application/vnd.openxmlformats-package.relationships+xml"/>
  <Override PartName="/ppt/slides/_rels/slide30.xml.rels" ContentType="application/vnd.openxmlformats-package.relationships+xml"/>
  <Override PartName="/ppt/slides/_rels/slide26.xml.rels" ContentType="application/vnd.openxmlformats-package.relationships+xml"/>
  <Override PartName="/ppt/slides/_rels/slide10.xml.rels" ContentType="application/vnd.openxmlformats-package.relationships+xml"/>
  <Override PartName="/ppt/slides/_rels/slide17.xml.rels" ContentType="application/vnd.openxmlformats-package.relationships+xml"/>
  <Override PartName="/ppt/slides/_rels/slide9.xml.rels" ContentType="application/vnd.openxmlformats-package.relationships+xml"/>
  <Override PartName="/ppt/slides/_rels/slide24.xml.rels" ContentType="application/vnd.openxmlformats-package.relationships+xml"/>
  <Override PartName="/ppt/slides/_rels/slide2.xml.rels" ContentType="application/vnd.openxmlformats-package.relationships+xml"/>
  <Override PartName="/ppt/slides/_rels/slide8.xml.rels" ContentType="application/vnd.openxmlformats-package.relationships+xml"/>
  <Override PartName="/ppt/slides/_rels/slide23.xml.rels" ContentType="application/vnd.openxmlformats-package.relationships+xml"/>
  <Override PartName="/ppt/slides/_rels/slide1.xml.rels" ContentType="application/vnd.openxmlformats-package.relationships+xml"/>
  <Override PartName="/ppt/slides/_rels/slide29.xml.rels" ContentType="application/vnd.openxmlformats-package.relationships+xml"/>
  <Override PartName="/ppt/slides/_rels/slide7.xml.rels" ContentType="application/vnd.openxmlformats-package.relationships+xml"/>
  <Override PartName="/ppt/slides/_rels/slide28.xml.rels" ContentType="application/vnd.openxmlformats-package.relationships+xml"/>
  <Override PartName="/ppt/slides/_rels/slide6.xml.rels" ContentType="application/vnd.openxmlformats-package.relationships+xml"/>
  <Override PartName="/ppt/slides/_rels/slide25.xml.rels" ContentType="application/vnd.openxmlformats-package.relationships+xml"/>
  <Override PartName="/ppt/slides/_rels/slide3.xml.rels" ContentType="application/vnd.openxmlformats-package.relationships+xml"/>
  <Override PartName="/ppt/slides/_rels/slide11.xml.rels" ContentType="application/vnd.openxmlformats-package.relationships+xml"/>
  <Override PartName="/ppt/slides/_rels/slide18.xml.rels" ContentType="application/vnd.openxmlformats-package.relationships+xml"/>
  <Override PartName="/ppt/slides/_rels/slide4.xml.rels" ContentType="application/vnd.openxmlformats-package.relationships+xml"/>
  <Override PartName="/ppt/slides/_rels/slide12.xml.rels" ContentType="application/vnd.openxmlformats-package.relationships+xml"/>
  <Override PartName="/ppt/slides/_rels/slide19.xml.rels" ContentType="application/vnd.openxmlformats-package.relationships+xml"/>
  <Override PartName="/ppt/slides/_rels/slide27.xml.rels" ContentType="application/vnd.openxmlformats-package.relationships+xml"/>
  <Override PartName="/ppt/slides/_rels/slide5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22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31.xml.rels" ContentType="application/vnd.openxmlformats-package.relationships+xml"/>
  <Override PartName="/ppt/slides/_rels/slide20.xml.rels" ContentType="application/vnd.openxmlformats-package.relationships+xml"/>
  <Override PartName="/ppt/slides/_rels/slide32.xml.rels" ContentType="application/vnd.openxmlformats-package.relationships+xml"/>
  <Override PartName="/ppt/slides/_rels/slide21.xml.rels" ContentType="application/vnd.openxmlformats-package.relationships+xml"/>
  <Override PartName="/ppt/slides/slide44.xml" ContentType="application/vnd.openxmlformats-officedocument.presentationml.slide+xml"/>
  <Override PartName="/ppt/slides/slide43.xml" ContentType="application/vnd.openxmlformats-officedocument.presentationml.slide+xml"/>
  <Override PartName="/ppt/slides/slide42.xml" ContentType="application/vnd.openxmlformats-officedocument.presentationml.slide+xml"/>
  <Override PartName="/ppt/slides/slide41.xml" ContentType="application/vnd.openxmlformats-officedocument.presentationml.slide+xml"/>
  <Override PartName="/ppt/slides/slide40.xml" ContentType="application/vnd.openxmlformats-officedocument.presentationml.slide+xml"/>
  <Override PartName="/ppt/slides/slide39.xml" ContentType="application/vnd.openxmlformats-officedocument.presentationml.slide+xml"/>
  <Override PartName="/ppt/slides/slide38.xml" ContentType="application/vnd.openxmlformats-officedocument.presentationml.slide+xml"/>
  <Override PartName="/ppt/slides/slide37.xml" ContentType="application/vnd.openxmlformats-officedocument.presentationml.slide+xml"/>
  <Override PartName="/ppt/slides/slide36.xml" ContentType="application/vnd.openxmlformats-officedocument.presentationml.slide+xml"/>
  <Override PartName="/ppt/slides/slide35.xml" ContentType="application/vnd.openxmlformats-officedocument.presentationml.slide+xml"/>
  <Override PartName="/ppt/slides/slide34.xml" ContentType="application/vnd.openxmlformats-officedocument.presentationml.slide+xml"/>
  <Override PartName="/ppt/slides/slide33.xml" ContentType="application/vnd.openxmlformats-officedocument.presentationml.slide+xml"/>
  <Override PartName="/ppt/slides/slide32.xml" ContentType="application/vnd.openxmlformats-officedocument.presentationml.slide+xml"/>
  <Override PartName="/ppt/slides/slide31.xml" ContentType="application/vnd.openxmlformats-officedocument.presentationml.slide+xml"/>
  <Override PartName="/ppt/slides/slide30.xml" ContentType="application/vnd.openxmlformats-officedocument.presentationml.slide+xml"/>
  <Override PartName="/ppt/slides/slide22.xml" ContentType="application/vnd.openxmlformats-officedocument.presentationml.slide+xml"/>
  <Override PartName="/ppt/slides/slide29.xml" ContentType="application/vnd.openxmlformats-officedocument.presentationml.slide+xml"/>
  <Override PartName="/ppt/slides/slide7.xml" ContentType="application/vnd.openxmlformats-officedocument.presentationml.slide+xml"/>
  <Override PartName="/ppt/slides/slide21.xml" ContentType="application/vnd.openxmlformats-officedocument.presentationml.slide+xml"/>
  <Override PartName="/ppt/slides/slide28.xml" ContentType="application/vnd.openxmlformats-officedocument.presentationml.slide+xml"/>
  <Override PartName="/ppt/slides/slide6.xml" ContentType="application/vnd.openxmlformats-officedocument.presentationml.slide+xml"/>
  <Override PartName="/ppt/slides/slide20.xml" ContentType="application/vnd.openxmlformats-officedocument.presentationml.slide+xml"/>
  <Override PartName="/ppt/slides/slide27.xml" ContentType="application/vnd.openxmlformats-officedocument.presentationml.slide+xml"/>
  <Override PartName="/ppt/slides/slide5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23.xml" ContentType="application/vnd.openxmlformats-officedocument.presentationml.slide+xml"/>
  <Override PartName="/ppt/slides/slide1.xml" ContentType="application/vnd.openxmlformats-officedocument.presentationml.slide+xml"/>
  <Override PartName="/ppt/slides/slide19.xml" ContentType="application/vnd.openxmlformats-officedocument.presentationml.slide+xml"/>
  <Override PartName="/ppt/slides/slide24.xml" ContentType="application/vnd.openxmlformats-officedocument.presentationml.slide+xml"/>
  <Override PartName="/ppt/slides/slide2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26.xml" ContentType="application/vnd.openxmlformats-officedocument.presentationml.slide+xml"/>
  <Override PartName="/ppt/slides/slide4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_rels/presentation.xml.rels" ContentType="application/vnd.openxmlformats-package.relationships+xml"/>
  <Override PartName="/ppt/media/image52.jpeg" ContentType="image/jpeg"/>
  <Override PartName="/ppt/media/image51.jpeg" ContentType="image/jpeg"/>
  <Override PartName="/ppt/media/image50.jpeg" ContentType="image/jpeg"/>
  <Override PartName="/ppt/media/image49.png" ContentType="image/png"/>
  <Override PartName="/ppt/media/image48.png" ContentType="image/png"/>
  <Override PartName="/ppt/media/image47.png" ContentType="image/png"/>
  <Override PartName="/ppt/media/image20.png" ContentType="image/png"/>
  <Override PartName="/ppt/media/image5.png" ContentType="image/png"/>
  <Override PartName="/ppt/media/image19.png" ContentType="image/png"/>
  <Override PartName="/ppt/media/image18.png" ContentType="image/png"/>
  <Override PartName="/ppt/media/image31.png" ContentType="image/png"/>
  <Override PartName="/ppt/media/image14.png" ContentType="image/png"/>
  <Override PartName="/ppt/media/image13.png" ContentType="image/png"/>
  <Override PartName="/ppt/media/image12.png" ContentType="image/png"/>
  <Override PartName="/ppt/media/image11.png" ContentType="image/png"/>
  <Override PartName="/ppt/media/image28.jpeg" ContentType="image/jpeg"/>
  <Override PartName="/ppt/media/image4.png" ContentType="image/png"/>
  <Override PartName="/ppt/media/image39.png" ContentType="image/png"/>
  <Override PartName="/ppt/media/image53.png" ContentType="image/png"/>
  <Override PartName="/ppt/media/image17.jpeg" ContentType="image/jpeg"/>
  <Override PartName="/ppt/media/image3.png" ContentType="image/png"/>
  <Override PartName="/ppt/media/image22.png" ContentType="image/png"/>
  <Override PartName="/ppt/media/image7.png" ContentType="image/png"/>
  <Override PartName="/ppt/media/image2.png" ContentType="image/png"/>
  <Override PartName="/ppt/media/image37.png" ContentType="image/png"/>
  <Override PartName="/ppt/media/image21.png" ContentType="image/png"/>
  <Override PartName="/ppt/media/image6.png" ContentType="image/png"/>
  <Override PartName="/ppt/media/image44.jpeg" ContentType="image/jpeg"/>
  <Override PartName="/ppt/media/image1.png" ContentType="image/png"/>
  <Override PartName="/ppt/media/image41.png" ContentType="image/png"/>
  <Override PartName="/ppt/media/image8.png" ContentType="image/png"/>
  <Override PartName="/ppt/media/image23.png" ContentType="image/png"/>
  <Override PartName="/ppt/media/image10.png" ContentType="image/png"/>
  <Override PartName="/ppt/media/image9.png" ContentType="image/png"/>
  <Override PartName="/ppt/media/image24.png" ContentType="image/png"/>
  <Override PartName="/ppt/media/image25.png" ContentType="image/png"/>
  <Override PartName="/ppt/media/image26.png" ContentType="image/png"/>
  <Override PartName="/ppt/media/image27.png" ContentType="image/png"/>
  <Override PartName="/ppt/media/image29.png" ContentType="image/png"/>
  <Override PartName="/ppt/media/image30.png" ContentType="image/png"/>
  <Override PartName="/ppt/media/image32.png" ContentType="image/png"/>
  <Override PartName="/ppt/media/image15.jpeg" ContentType="image/jpeg"/>
  <Override PartName="/ppt/media/image33.png" ContentType="image/png"/>
  <Override PartName="/ppt/media/image34.png" ContentType="image/png"/>
  <Override PartName="/ppt/media/image35.png" ContentType="image/png"/>
  <Override PartName="/ppt/media/image38.png" ContentType="image/png"/>
  <Override PartName="/ppt/media/image36.jpeg" ContentType="image/jpeg"/>
  <Override PartName="/ppt/media/image40.png" ContentType="image/png"/>
  <Override PartName="/ppt/media/image42.jpeg" ContentType="image/jpeg"/>
  <Override PartName="/ppt/media/image16.jpeg" ContentType="image/jpeg"/>
  <Override PartName="/ppt/media/image43.png" ContentType="image/png"/>
  <Override PartName="/ppt/media/image45.png" ContentType="image/png"/>
  <Override PartName="/ppt/media/image46.png" ContentType="image/png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4.xml.rels" ContentType="application/vnd.openxmlformats-package.relationships+xml"/>
  <Override PartName="/ppt/slideMasters/slideMaster6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theme/theme6.xml" ContentType="application/vnd.openxmlformats-officedocument.theme+xml"/>
  <Override PartName="/ppt/theme/theme5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slideLayouts/slideLayout72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_rels/slideLayout72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46.xml.rels" ContentType="application/vnd.openxmlformats-package.relationships+xml"/>
  <Override PartName="/ppt/slideLayouts/slideLayout50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6.xml" ContentType="application/vnd.openxmlformats-officedocument.presentationml.slideLayout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</p:sld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</p:sldIdLst>
  <p:sldSz cx="9144000" cy="51435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4.png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Relationship Id="rId3" Type="http://schemas.openxmlformats.org/officeDocument/2006/relationships/image" Target="../media/image6.png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7.png"/><Relationship Id="rId3" Type="http://schemas.openxmlformats.org/officeDocument/2006/relationships/image" Target="../media/image8.png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9.png"/><Relationship Id="rId3" Type="http://schemas.openxmlformats.org/officeDocument/2006/relationships/image" Target="../media/image10.png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1.png"/><Relationship Id="rId3" Type="http://schemas.openxmlformats.org/officeDocument/2006/relationships/image" Target="../media/image12.png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 b="0" lang="es-E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7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 b="0" lang="es-E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s-E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s-E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1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s-E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2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s-E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 b="0" lang="es-E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5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 b="0" lang="es-E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36" name="" descr=""/>
          <p:cNvPicPr/>
          <p:nvPr/>
        </p:nvPicPr>
        <p:blipFill>
          <a:blip r:embed="rId2"/>
          <a:stretch/>
        </p:blipFill>
        <p:spPr>
          <a:xfrm>
            <a:off x="2702160" y="1203480"/>
            <a:ext cx="3738960" cy="2982960"/>
          </a:xfrm>
          <a:prstGeom prst="rect">
            <a:avLst/>
          </a:prstGeom>
          <a:ln>
            <a:noFill/>
          </a:ln>
        </p:spPr>
      </p:pic>
      <p:pic>
        <p:nvPicPr>
          <p:cNvPr id="237" name="" descr=""/>
          <p:cNvPicPr/>
          <p:nvPr/>
        </p:nvPicPr>
        <p:blipFill>
          <a:blip r:embed="rId3"/>
          <a:stretch/>
        </p:blipFill>
        <p:spPr>
          <a:xfrm>
            <a:off x="2702160" y="1203480"/>
            <a:ext cx="3738960" cy="298296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3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 b="0" lang="es-E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s-E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s-E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s-E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3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s-E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4" name="PlaceHolder 4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s-E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5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s-E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s-E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8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s-E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s-E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s-E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 b="0" lang="es-E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 b="0" lang="es-E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5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 b="0" lang="es-E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s-E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s-E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9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s-E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0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s-E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 b="0" lang="es-E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3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 b="0" lang="es-E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54" name="" descr=""/>
          <p:cNvPicPr/>
          <p:nvPr/>
        </p:nvPicPr>
        <p:blipFill>
          <a:blip r:embed="rId2"/>
          <a:stretch/>
        </p:blipFill>
        <p:spPr>
          <a:xfrm>
            <a:off x="2702160" y="1203480"/>
            <a:ext cx="3738960" cy="2982960"/>
          </a:xfrm>
          <a:prstGeom prst="rect">
            <a:avLst/>
          </a:prstGeom>
          <a:ln>
            <a:noFill/>
          </a:ln>
        </p:spPr>
      </p:pic>
      <p:pic>
        <p:nvPicPr>
          <p:cNvPr id="455" name="" descr=""/>
          <p:cNvPicPr/>
          <p:nvPr/>
        </p:nvPicPr>
        <p:blipFill>
          <a:blip r:embed="rId3"/>
          <a:stretch/>
        </p:blipFill>
        <p:spPr>
          <a:xfrm>
            <a:off x="2702160" y="1203480"/>
            <a:ext cx="3738960" cy="298296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1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 b="0" lang="es-E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s-E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s-E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 b="0" lang="es-E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s-E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1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s-E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2" name="PlaceHolder 4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s-E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s-E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s-E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6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s-E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s-E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s-E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70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 b="0" lang="es-E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7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 b="0" lang="es-E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73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 b="0" lang="es-E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7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s-E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7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s-E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77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s-E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78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s-E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 b="0" lang="es-E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1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 b="0" lang="es-E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82" name="" descr=""/>
          <p:cNvPicPr/>
          <p:nvPr/>
        </p:nvPicPr>
        <p:blipFill>
          <a:blip r:embed="rId2"/>
          <a:stretch/>
        </p:blipFill>
        <p:spPr>
          <a:xfrm>
            <a:off x="2702160" y="1203480"/>
            <a:ext cx="3738960" cy="2982960"/>
          </a:xfrm>
          <a:prstGeom prst="rect">
            <a:avLst/>
          </a:prstGeom>
          <a:ln>
            <a:noFill/>
          </a:ln>
        </p:spPr>
      </p:pic>
      <p:pic>
        <p:nvPicPr>
          <p:cNvPr id="683" name="" descr=""/>
          <p:cNvPicPr/>
          <p:nvPr/>
        </p:nvPicPr>
        <p:blipFill>
          <a:blip r:embed="rId3"/>
          <a:stretch/>
        </p:blipFill>
        <p:spPr>
          <a:xfrm>
            <a:off x="2702160" y="1203480"/>
            <a:ext cx="3738960" cy="298296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68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7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 b="0" lang="es-E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s-E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s-E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7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s-E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7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s-E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7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s-E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78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s-E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79" name="PlaceHolder 4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s-E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8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s-E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8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s-E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83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s-E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8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s-E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8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s-E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87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 b="0" lang="es-E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8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 b="0" lang="es-E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90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 b="0" lang="es-E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9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s-E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9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s-E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94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s-E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95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s-E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9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 b="0" lang="es-E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98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 b="0" lang="es-E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99" name="" descr=""/>
          <p:cNvPicPr/>
          <p:nvPr/>
        </p:nvPicPr>
        <p:blipFill>
          <a:blip r:embed="rId2"/>
          <a:stretch/>
        </p:blipFill>
        <p:spPr>
          <a:xfrm>
            <a:off x="2702160" y="1203480"/>
            <a:ext cx="3738960" cy="2982960"/>
          </a:xfrm>
          <a:prstGeom prst="rect">
            <a:avLst/>
          </a:prstGeom>
          <a:ln>
            <a:noFill/>
          </a:ln>
        </p:spPr>
      </p:pic>
      <p:pic>
        <p:nvPicPr>
          <p:cNvPr id="900" name="" descr=""/>
          <p:cNvPicPr/>
          <p:nvPr/>
        </p:nvPicPr>
        <p:blipFill>
          <a:blip r:embed="rId3"/>
          <a:stretch/>
        </p:blipFill>
        <p:spPr>
          <a:xfrm>
            <a:off x="2702160" y="1203480"/>
            <a:ext cx="3738960" cy="298296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96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9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 b="0" lang="es-E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0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s-E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0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s-E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0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s-E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06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s-E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07" name="PlaceHolder 4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s-E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0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s-E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1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s-E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11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s-E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1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s-E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1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s-E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15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 b="0" lang="es-E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1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 b="0" lang="es-E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18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 b="0" lang="es-E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2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s-E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2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s-E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22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s-E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23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s-E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2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 b="0" lang="es-E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26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 b="0" lang="es-E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127" name="" descr=""/>
          <p:cNvPicPr/>
          <p:nvPr/>
        </p:nvPicPr>
        <p:blipFill>
          <a:blip r:embed="rId2"/>
          <a:stretch/>
        </p:blipFill>
        <p:spPr>
          <a:xfrm>
            <a:off x="2702160" y="1203480"/>
            <a:ext cx="3738960" cy="2982960"/>
          </a:xfrm>
          <a:prstGeom prst="rect">
            <a:avLst/>
          </a:prstGeom>
          <a:ln>
            <a:noFill/>
          </a:ln>
        </p:spPr>
      </p:pic>
      <p:pic>
        <p:nvPicPr>
          <p:cNvPr id="1128" name="" descr=""/>
          <p:cNvPicPr/>
          <p:nvPr/>
        </p:nvPicPr>
        <p:blipFill>
          <a:blip r:embed="rId3"/>
          <a:stretch/>
        </p:blipFill>
        <p:spPr>
          <a:xfrm>
            <a:off x="2702160" y="1203480"/>
            <a:ext cx="3738960" cy="298296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13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1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 b="0" lang="es-E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1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s-E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1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s-E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2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s-E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23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s-E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24" name="PlaceHolder 4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s-E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2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s-E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2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s-E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28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s-E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3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s-E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3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s-E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3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 b="0" lang="es-E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s-E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5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s-E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6" name="PlaceHolder 4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s-E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3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 b="0" lang="es-E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35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 b="0" lang="es-E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3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s-E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3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s-E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39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s-E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40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s-E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4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 b="0" lang="es-E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43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 b="0" lang="es-E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344" name="" descr=""/>
          <p:cNvPicPr/>
          <p:nvPr/>
        </p:nvPicPr>
        <p:blipFill>
          <a:blip r:embed="rId2"/>
          <a:stretch/>
        </p:blipFill>
        <p:spPr>
          <a:xfrm>
            <a:off x="2702160" y="1203480"/>
            <a:ext cx="3738960" cy="2982960"/>
          </a:xfrm>
          <a:prstGeom prst="rect">
            <a:avLst/>
          </a:prstGeom>
          <a:ln>
            <a:noFill/>
          </a:ln>
        </p:spPr>
      </p:pic>
      <p:pic>
        <p:nvPicPr>
          <p:cNvPr id="1345" name="" descr=""/>
          <p:cNvPicPr/>
          <p:nvPr/>
        </p:nvPicPr>
        <p:blipFill>
          <a:blip r:embed="rId3"/>
          <a:stretch/>
        </p:blipFill>
        <p:spPr>
          <a:xfrm>
            <a:off x="2702160" y="1203480"/>
            <a:ext cx="3738960" cy="298296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s-E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s-E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0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s-E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s-E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s-E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4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 b="0" lang="es-E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49.xml"/><Relationship Id="rId3" Type="http://schemas.openxmlformats.org/officeDocument/2006/relationships/slideLayout" Target="../slideLayouts/slideLayout50.xml"/><Relationship Id="rId4" Type="http://schemas.openxmlformats.org/officeDocument/2006/relationships/slideLayout" Target="../slideLayouts/slideLayout51.xml"/><Relationship Id="rId5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4.xml"/><Relationship Id="rId8" Type="http://schemas.openxmlformats.org/officeDocument/2006/relationships/slideLayout" Target="../slideLayouts/slideLayout55.xml"/><Relationship Id="rId9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3.xml"/><Relationship Id="rId5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5.xml"/><Relationship Id="rId7" Type="http://schemas.openxmlformats.org/officeDocument/2006/relationships/slideLayout" Target="../slideLayouts/slideLayout66.xml"/><Relationship Id="rId8" Type="http://schemas.openxmlformats.org/officeDocument/2006/relationships/slideLayout" Target="../slideLayouts/slideLayout67.xml"/><Relationship Id="rId9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69.xml"/><Relationship Id="rId11" Type="http://schemas.openxmlformats.org/officeDocument/2006/relationships/slideLayout" Target="../slideLayouts/slideLayout70.xml"/><Relationship Id="rId12" Type="http://schemas.openxmlformats.org/officeDocument/2006/relationships/slideLayout" Target="../slideLayouts/slideLayout71.xml"/><Relationship Id="rId13" Type="http://schemas.openxmlformats.org/officeDocument/2006/relationships/slideLayout" Target="../slideLayouts/slideLayout7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0" y="0"/>
            <a:ext cx="9142920" cy="5142600"/>
          </a:xfrm>
          <a:custGeom>
            <a:avLst/>
            <a:gdLst/>
            <a:ahLst/>
            <a:rect l="l" t="t" r="r" b="b"/>
            <a:pathLst>
              <a:path w="281716" h="158465">
                <a:moveTo>
                  <a:pt x="0" y="0"/>
                </a:moveTo>
                <a:lnTo>
                  <a:pt x="281715" y="0"/>
                </a:lnTo>
                <a:lnTo>
                  <a:pt x="281715" y="158464"/>
                </a:lnTo>
                <a:lnTo>
                  <a:pt x="0" y="158464"/>
                </a:lnTo>
                <a:lnTo>
                  <a:pt x="0" y="0"/>
                </a:lnTo>
                <a:close/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" name="CustomShape 2"/>
          <p:cNvSpPr/>
          <p:nvPr/>
        </p:nvSpPr>
        <p:spPr>
          <a:xfrm>
            <a:off x="0" y="5049360"/>
            <a:ext cx="914292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1"/>
                </a:moveTo>
                <a:lnTo>
                  <a:pt x="281715" y="1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" name="CustomShape 3"/>
          <p:cNvSpPr/>
          <p:nvPr/>
        </p:nvSpPr>
        <p:spPr>
          <a:xfrm>
            <a:off x="0" y="4956480"/>
            <a:ext cx="914292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0"/>
                </a:moveTo>
                <a:lnTo>
                  <a:pt x="281715" y="0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" name="CustomShape 4"/>
          <p:cNvSpPr/>
          <p:nvPr/>
        </p:nvSpPr>
        <p:spPr>
          <a:xfrm>
            <a:off x="0" y="4862160"/>
            <a:ext cx="914292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1"/>
                </a:moveTo>
                <a:lnTo>
                  <a:pt x="281715" y="1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" name="CustomShape 5"/>
          <p:cNvSpPr/>
          <p:nvPr/>
        </p:nvSpPr>
        <p:spPr>
          <a:xfrm>
            <a:off x="0" y="4769640"/>
            <a:ext cx="914292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0"/>
                </a:moveTo>
                <a:lnTo>
                  <a:pt x="281715" y="0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" name="CustomShape 6"/>
          <p:cNvSpPr/>
          <p:nvPr/>
        </p:nvSpPr>
        <p:spPr>
          <a:xfrm>
            <a:off x="0" y="4675320"/>
            <a:ext cx="914292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1"/>
                </a:moveTo>
                <a:lnTo>
                  <a:pt x="281715" y="1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" name="CustomShape 7"/>
          <p:cNvSpPr/>
          <p:nvPr/>
        </p:nvSpPr>
        <p:spPr>
          <a:xfrm>
            <a:off x="0" y="4582440"/>
            <a:ext cx="914292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0"/>
                </a:moveTo>
                <a:lnTo>
                  <a:pt x="281715" y="0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" name="CustomShape 8"/>
          <p:cNvSpPr/>
          <p:nvPr/>
        </p:nvSpPr>
        <p:spPr>
          <a:xfrm>
            <a:off x="0" y="4488480"/>
            <a:ext cx="914292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1"/>
                </a:moveTo>
                <a:lnTo>
                  <a:pt x="281715" y="1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" name="CustomShape 9"/>
          <p:cNvSpPr/>
          <p:nvPr/>
        </p:nvSpPr>
        <p:spPr>
          <a:xfrm>
            <a:off x="0" y="4395600"/>
            <a:ext cx="914292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0"/>
                </a:moveTo>
                <a:lnTo>
                  <a:pt x="281715" y="0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" name="CustomShape 10"/>
          <p:cNvSpPr/>
          <p:nvPr/>
        </p:nvSpPr>
        <p:spPr>
          <a:xfrm>
            <a:off x="0" y="4301640"/>
            <a:ext cx="914292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1"/>
                </a:moveTo>
                <a:lnTo>
                  <a:pt x="281715" y="1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" name="CustomShape 11"/>
          <p:cNvSpPr/>
          <p:nvPr/>
        </p:nvSpPr>
        <p:spPr>
          <a:xfrm>
            <a:off x="0" y="4208760"/>
            <a:ext cx="914292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0"/>
                </a:moveTo>
                <a:lnTo>
                  <a:pt x="281715" y="0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" name="CustomShape 12"/>
          <p:cNvSpPr/>
          <p:nvPr/>
        </p:nvSpPr>
        <p:spPr>
          <a:xfrm>
            <a:off x="0" y="4114800"/>
            <a:ext cx="914292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1"/>
                </a:moveTo>
                <a:lnTo>
                  <a:pt x="281715" y="1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" name="CustomShape 13"/>
          <p:cNvSpPr/>
          <p:nvPr/>
        </p:nvSpPr>
        <p:spPr>
          <a:xfrm>
            <a:off x="0" y="4020480"/>
            <a:ext cx="914292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1"/>
                </a:moveTo>
                <a:lnTo>
                  <a:pt x="281715" y="1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" name="CustomShape 14"/>
          <p:cNvSpPr/>
          <p:nvPr/>
        </p:nvSpPr>
        <p:spPr>
          <a:xfrm>
            <a:off x="0" y="3927600"/>
            <a:ext cx="914292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1"/>
                </a:moveTo>
                <a:lnTo>
                  <a:pt x="281715" y="1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" name="CustomShape 15"/>
          <p:cNvSpPr/>
          <p:nvPr/>
        </p:nvSpPr>
        <p:spPr>
          <a:xfrm>
            <a:off x="0" y="3833640"/>
            <a:ext cx="914292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1"/>
                </a:moveTo>
                <a:lnTo>
                  <a:pt x="281715" y="1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" name="CustomShape 16"/>
          <p:cNvSpPr/>
          <p:nvPr/>
        </p:nvSpPr>
        <p:spPr>
          <a:xfrm>
            <a:off x="0" y="3740760"/>
            <a:ext cx="914292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1"/>
                </a:moveTo>
                <a:lnTo>
                  <a:pt x="281715" y="1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" name="CustomShape 17"/>
          <p:cNvSpPr/>
          <p:nvPr/>
        </p:nvSpPr>
        <p:spPr>
          <a:xfrm>
            <a:off x="0" y="3646800"/>
            <a:ext cx="914292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1"/>
                </a:moveTo>
                <a:lnTo>
                  <a:pt x="281715" y="1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" name="CustomShape 18"/>
          <p:cNvSpPr/>
          <p:nvPr/>
        </p:nvSpPr>
        <p:spPr>
          <a:xfrm>
            <a:off x="0" y="3553920"/>
            <a:ext cx="914292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1"/>
                </a:moveTo>
                <a:lnTo>
                  <a:pt x="281715" y="1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" name="CustomShape 19"/>
          <p:cNvSpPr/>
          <p:nvPr/>
        </p:nvSpPr>
        <p:spPr>
          <a:xfrm>
            <a:off x="0" y="3459960"/>
            <a:ext cx="914292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1"/>
                </a:moveTo>
                <a:lnTo>
                  <a:pt x="281715" y="1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" name="CustomShape 20"/>
          <p:cNvSpPr/>
          <p:nvPr/>
        </p:nvSpPr>
        <p:spPr>
          <a:xfrm>
            <a:off x="0" y="3367080"/>
            <a:ext cx="914292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1"/>
                </a:moveTo>
                <a:lnTo>
                  <a:pt x="281715" y="1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" name="CustomShape 21"/>
          <p:cNvSpPr/>
          <p:nvPr/>
        </p:nvSpPr>
        <p:spPr>
          <a:xfrm>
            <a:off x="0" y="3272760"/>
            <a:ext cx="914292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1"/>
                </a:moveTo>
                <a:lnTo>
                  <a:pt x="281715" y="1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" name="CustomShape 22"/>
          <p:cNvSpPr/>
          <p:nvPr/>
        </p:nvSpPr>
        <p:spPr>
          <a:xfrm>
            <a:off x="0" y="3179880"/>
            <a:ext cx="914292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1"/>
                </a:moveTo>
                <a:lnTo>
                  <a:pt x="281715" y="1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" name="CustomShape 23"/>
          <p:cNvSpPr/>
          <p:nvPr/>
        </p:nvSpPr>
        <p:spPr>
          <a:xfrm>
            <a:off x="0" y="3085920"/>
            <a:ext cx="914292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1"/>
                </a:moveTo>
                <a:lnTo>
                  <a:pt x="281715" y="1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" name="CustomShape 24"/>
          <p:cNvSpPr/>
          <p:nvPr/>
        </p:nvSpPr>
        <p:spPr>
          <a:xfrm>
            <a:off x="0" y="2991960"/>
            <a:ext cx="914292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1"/>
                </a:moveTo>
                <a:lnTo>
                  <a:pt x="281715" y="1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" name="CustomShape 25"/>
          <p:cNvSpPr/>
          <p:nvPr/>
        </p:nvSpPr>
        <p:spPr>
          <a:xfrm>
            <a:off x="0" y="2899080"/>
            <a:ext cx="914292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1"/>
                </a:moveTo>
                <a:lnTo>
                  <a:pt x="281715" y="1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" name="CustomShape 26"/>
          <p:cNvSpPr/>
          <p:nvPr/>
        </p:nvSpPr>
        <p:spPr>
          <a:xfrm>
            <a:off x="0" y="2805120"/>
            <a:ext cx="9142920" cy="360"/>
          </a:xfrm>
          <a:custGeom>
            <a:avLst/>
            <a:gdLst/>
            <a:ahLst/>
            <a:rect l="l" t="t" r="r" b="b"/>
            <a:pathLst>
              <a:path w="281716" h="0">
                <a:moveTo>
                  <a:pt x="0" y="0"/>
                </a:moveTo>
                <a:lnTo>
                  <a:pt x="281715" y="0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" name="CustomShape 27"/>
          <p:cNvSpPr/>
          <p:nvPr/>
        </p:nvSpPr>
        <p:spPr>
          <a:xfrm>
            <a:off x="0" y="2712240"/>
            <a:ext cx="914292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1"/>
                </a:moveTo>
                <a:lnTo>
                  <a:pt x="281715" y="1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" name="CustomShape 28"/>
          <p:cNvSpPr/>
          <p:nvPr/>
        </p:nvSpPr>
        <p:spPr>
          <a:xfrm>
            <a:off x="0" y="2617920"/>
            <a:ext cx="914292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0"/>
                </a:moveTo>
                <a:lnTo>
                  <a:pt x="281715" y="0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" name="CustomShape 29"/>
          <p:cNvSpPr/>
          <p:nvPr/>
        </p:nvSpPr>
        <p:spPr>
          <a:xfrm>
            <a:off x="0" y="2525040"/>
            <a:ext cx="914292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1"/>
                </a:moveTo>
                <a:lnTo>
                  <a:pt x="281715" y="1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" name="CustomShape 30"/>
          <p:cNvSpPr/>
          <p:nvPr/>
        </p:nvSpPr>
        <p:spPr>
          <a:xfrm>
            <a:off x="0" y="2431080"/>
            <a:ext cx="914292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0"/>
                </a:moveTo>
                <a:lnTo>
                  <a:pt x="281715" y="0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" name="CustomShape 31"/>
          <p:cNvSpPr/>
          <p:nvPr/>
        </p:nvSpPr>
        <p:spPr>
          <a:xfrm>
            <a:off x="0" y="2338200"/>
            <a:ext cx="914292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1"/>
                </a:moveTo>
                <a:lnTo>
                  <a:pt x="281715" y="1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" name="CustomShape 32"/>
          <p:cNvSpPr/>
          <p:nvPr/>
        </p:nvSpPr>
        <p:spPr>
          <a:xfrm>
            <a:off x="0" y="2244240"/>
            <a:ext cx="914292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0"/>
                </a:moveTo>
                <a:lnTo>
                  <a:pt x="281715" y="0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" name="CustomShape 33"/>
          <p:cNvSpPr/>
          <p:nvPr/>
        </p:nvSpPr>
        <p:spPr>
          <a:xfrm>
            <a:off x="0" y="2151360"/>
            <a:ext cx="914292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1"/>
                </a:moveTo>
                <a:lnTo>
                  <a:pt x="281715" y="1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" name="CustomShape 34"/>
          <p:cNvSpPr/>
          <p:nvPr/>
        </p:nvSpPr>
        <p:spPr>
          <a:xfrm>
            <a:off x="0" y="2057400"/>
            <a:ext cx="914292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0"/>
                </a:moveTo>
                <a:lnTo>
                  <a:pt x="281715" y="0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" name="CustomShape 35"/>
          <p:cNvSpPr/>
          <p:nvPr/>
        </p:nvSpPr>
        <p:spPr>
          <a:xfrm>
            <a:off x="0" y="1963440"/>
            <a:ext cx="914292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0"/>
                </a:moveTo>
                <a:lnTo>
                  <a:pt x="281715" y="0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" name="CustomShape 36"/>
          <p:cNvSpPr/>
          <p:nvPr/>
        </p:nvSpPr>
        <p:spPr>
          <a:xfrm>
            <a:off x="0" y="1870560"/>
            <a:ext cx="914292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0"/>
                </a:moveTo>
                <a:lnTo>
                  <a:pt x="281715" y="0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" name="CustomShape 37"/>
          <p:cNvSpPr/>
          <p:nvPr/>
        </p:nvSpPr>
        <p:spPr>
          <a:xfrm>
            <a:off x="0" y="1776240"/>
            <a:ext cx="914292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0"/>
                </a:moveTo>
                <a:lnTo>
                  <a:pt x="281715" y="0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" name="CustomShape 38"/>
          <p:cNvSpPr/>
          <p:nvPr/>
        </p:nvSpPr>
        <p:spPr>
          <a:xfrm>
            <a:off x="0" y="1683360"/>
            <a:ext cx="914292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0"/>
                </a:moveTo>
                <a:lnTo>
                  <a:pt x="281715" y="0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" name="CustomShape 39"/>
          <p:cNvSpPr/>
          <p:nvPr/>
        </p:nvSpPr>
        <p:spPr>
          <a:xfrm>
            <a:off x="0" y="1589400"/>
            <a:ext cx="914292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0"/>
                </a:moveTo>
                <a:lnTo>
                  <a:pt x="281715" y="0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" name="CustomShape 40"/>
          <p:cNvSpPr/>
          <p:nvPr/>
        </p:nvSpPr>
        <p:spPr>
          <a:xfrm>
            <a:off x="0" y="1496520"/>
            <a:ext cx="914292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0"/>
                </a:moveTo>
                <a:lnTo>
                  <a:pt x="281715" y="0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" name="CustomShape 41"/>
          <p:cNvSpPr/>
          <p:nvPr/>
        </p:nvSpPr>
        <p:spPr>
          <a:xfrm>
            <a:off x="0" y="1402560"/>
            <a:ext cx="914292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0"/>
                </a:moveTo>
                <a:lnTo>
                  <a:pt x="281715" y="0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" name="CustomShape 42"/>
          <p:cNvSpPr/>
          <p:nvPr/>
        </p:nvSpPr>
        <p:spPr>
          <a:xfrm>
            <a:off x="0" y="1309680"/>
            <a:ext cx="914292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0"/>
                </a:moveTo>
                <a:lnTo>
                  <a:pt x="281715" y="0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" name="CustomShape 43"/>
          <p:cNvSpPr/>
          <p:nvPr/>
        </p:nvSpPr>
        <p:spPr>
          <a:xfrm>
            <a:off x="0" y="1215720"/>
            <a:ext cx="914292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0"/>
                </a:moveTo>
                <a:lnTo>
                  <a:pt x="281715" y="0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" name="CustomShape 44"/>
          <p:cNvSpPr/>
          <p:nvPr/>
        </p:nvSpPr>
        <p:spPr>
          <a:xfrm>
            <a:off x="0" y="1122840"/>
            <a:ext cx="914292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0"/>
                </a:moveTo>
                <a:lnTo>
                  <a:pt x="281715" y="0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" name="CustomShape 45"/>
          <p:cNvSpPr/>
          <p:nvPr/>
        </p:nvSpPr>
        <p:spPr>
          <a:xfrm>
            <a:off x="0" y="1028520"/>
            <a:ext cx="914292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0"/>
                </a:moveTo>
                <a:lnTo>
                  <a:pt x="281715" y="0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" name="CustomShape 46"/>
          <p:cNvSpPr/>
          <p:nvPr/>
        </p:nvSpPr>
        <p:spPr>
          <a:xfrm>
            <a:off x="0" y="934560"/>
            <a:ext cx="914292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0"/>
                </a:moveTo>
                <a:lnTo>
                  <a:pt x="281715" y="0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" name="CustomShape 47"/>
          <p:cNvSpPr/>
          <p:nvPr/>
        </p:nvSpPr>
        <p:spPr>
          <a:xfrm>
            <a:off x="0" y="841680"/>
            <a:ext cx="914292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0"/>
                </a:moveTo>
                <a:lnTo>
                  <a:pt x="281715" y="0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" name="CustomShape 48"/>
          <p:cNvSpPr/>
          <p:nvPr/>
        </p:nvSpPr>
        <p:spPr>
          <a:xfrm>
            <a:off x="0" y="747720"/>
            <a:ext cx="914292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0"/>
                </a:moveTo>
                <a:lnTo>
                  <a:pt x="281715" y="0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" name="CustomShape 49"/>
          <p:cNvSpPr/>
          <p:nvPr/>
        </p:nvSpPr>
        <p:spPr>
          <a:xfrm>
            <a:off x="0" y="654840"/>
            <a:ext cx="914292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0"/>
                </a:moveTo>
                <a:lnTo>
                  <a:pt x="281715" y="0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" name="CustomShape 50"/>
          <p:cNvSpPr/>
          <p:nvPr/>
        </p:nvSpPr>
        <p:spPr>
          <a:xfrm>
            <a:off x="0" y="560880"/>
            <a:ext cx="914292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0"/>
                </a:moveTo>
                <a:lnTo>
                  <a:pt x="281715" y="0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" name="CustomShape 51"/>
          <p:cNvSpPr/>
          <p:nvPr/>
        </p:nvSpPr>
        <p:spPr>
          <a:xfrm>
            <a:off x="0" y="468000"/>
            <a:ext cx="914292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0"/>
                </a:moveTo>
                <a:lnTo>
                  <a:pt x="281715" y="0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" name="CustomShape 52"/>
          <p:cNvSpPr/>
          <p:nvPr/>
        </p:nvSpPr>
        <p:spPr>
          <a:xfrm>
            <a:off x="0" y="373680"/>
            <a:ext cx="914292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0"/>
                </a:moveTo>
                <a:lnTo>
                  <a:pt x="281715" y="0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" name="CustomShape 53"/>
          <p:cNvSpPr/>
          <p:nvPr/>
        </p:nvSpPr>
        <p:spPr>
          <a:xfrm>
            <a:off x="0" y="280800"/>
            <a:ext cx="914292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0"/>
                </a:moveTo>
                <a:lnTo>
                  <a:pt x="281715" y="0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" name="CustomShape 54"/>
          <p:cNvSpPr/>
          <p:nvPr/>
        </p:nvSpPr>
        <p:spPr>
          <a:xfrm>
            <a:off x="0" y="186840"/>
            <a:ext cx="914292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0"/>
                </a:moveTo>
                <a:lnTo>
                  <a:pt x="281715" y="0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" name="CustomShape 55"/>
          <p:cNvSpPr/>
          <p:nvPr/>
        </p:nvSpPr>
        <p:spPr>
          <a:xfrm>
            <a:off x="0" y="93960"/>
            <a:ext cx="914292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0"/>
                </a:moveTo>
                <a:lnTo>
                  <a:pt x="281715" y="0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" name="CustomShape 56"/>
          <p:cNvSpPr/>
          <p:nvPr/>
        </p:nvSpPr>
        <p:spPr>
          <a:xfrm>
            <a:off x="904968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" name="CustomShape 57"/>
          <p:cNvSpPr/>
          <p:nvPr/>
        </p:nvSpPr>
        <p:spPr>
          <a:xfrm>
            <a:off x="895572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7" name="CustomShape 58"/>
          <p:cNvSpPr/>
          <p:nvPr/>
        </p:nvSpPr>
        <p:spPr>
          <a:xfrm>
            <a:off x="886032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" name="CustomShape 59"/>
          <p:cNvSpPr/>
          <p:nvPr/>
        </p:nvSpPr>
        <p:spPr>
          <a:xfrm>
            <a:off x="876636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" name="CustomShape 60"/>
          <p:cNvSpPr/>
          <p:nvPr/>
        </p:nvSpPr>
        <p:spPr>
          <a:xfrm>
            <a:off x="867240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0" name="CustomShape 61"/>
          <p:cNvSpPr/>
          <p:nvPr/>
        </p:nvSpPr>
        <p:spPr>
          <a:xfrm>
            <a:off x="857808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1" name="CustomShape 62"/>
          <p:cNvSpPr/>
          <p:nvPr/>
        </p:nvSpPr>
        <p:spPr>
          <a:xfrm>
            <a:off x="848412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2" name="CustomShape 63"/>
          <p:cNvSpPr/>
          <p:nvPr/>
        </p:nvSpPr>
        <p:spPr>
          <a:xfrm>
            <a:off x="839016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" name="CustomShape 64"/>
          <p:cNvSpPr/>
          <p:nvPr/>
        </p:nvSpPr>
        <p:spPr>
          <a:xfrm>
            <a:off x="829476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4" name="CustomShape 65"/>
          <p:cNvSpPr/>
          <p:nvPr/>
        </p:nvSpPr>
        <p:spPr>
          <a:xfrm>
            <a:off x="820080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5" name="CustomShape 66"/>
          <p:cNvSpPr/>
          <p:nvPr/>
        </p:nvSpPr>
        <p:spPr>
          <a:xfrm>
            <a:off x="810684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6" name="CustomShape 67"/>
          <p:cNvSpPr/>
          <p:nvPr/>
        </p:nvSpPr>
        <p:spPr>
          <a:xfrm>
            <a:off x="801252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7" name="CustomShape 68"/>
          <p:cNvSpPr/>
          <p:nvPr/>
        </p:nvSpPr>
        <p:spPr>
          <a:xfrm>
            <a:off x="791856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8" name="CustomShape 69"/>
          <p:cNvSpPr/>
          <p:nvPr/>
        </p:nvSpPr>
        <p:spPr>
          <a:xfrm>
            <a:off x="782460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9" name="CustomShape 70"/>
          <p:cNvSpPr/>
          <p:nvPr/>
        </p:nvSpPr>
        <p:spPr>
          <a:xfrm>
            <a:off x="772920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0" name="CustomShape 71"/>
          <p:cNvSpPr/>
          <p:nvPr/>
        </p:nvSpPr>
        <p:spPr>
          <a:xfrm>
            <a:off x="763524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1" name="CustomShape 72"/>
          <p:cNvSpPr/>
          <p:nvPr/>
        </p:nvSpPr>
        <p:spPr>
          <a:xfrm>
            <a:off x="754128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2" name="CustomShape 73"/>
          <p:cNvSpPr/>
          <p:nvPr/>
        </p:nvSpPr>
        <p:spPr>
          <a:xfrm>
            <a:off x="744732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3" name="CustomShape 74"/>
          <p:cNvSpPr/>
          <p:nvPr/>
        </p:nvSpPr>
        <p:spPr>
          <a:xfrm>
            <a:off x="735300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4" name="CustomShape 75"/>
          <p:cNvSpPr/>
          <p:nvPr/>
        </p:nvSpPr>
        <p:spPr>
          <a:xfrm>
            <a:off x="725796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5" name="CustomShape 76"/>
          <p:cNvSpPr/>
          <p:nvPr/>
        </p:nvSpPr>
        <p:spPr>
          <a:xfrm>
            <a:off x="716364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6" name="CustomShape 77"/>
          <p:cNvSpPr/>
          <p:nvPr/>
        </p:nvSpPr>
        <p:spPr>
          <a:xfrm>
            <a:off x="706968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7" name="CustomShape 78"/>
          <p:cNvSpPr/>
          <p:nvPr/>
        </p:nvSpPr>
        <p:spPr>
          <a:xfrm>
            <a:off x="697572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8" name="CustomShape 79"/>
          <p:cNvSpPr/>
          <p:nvPr/>
        </p:nvSpPr>
        <p:spPr>
          <a:xfrm>
            <a:off x="688176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9" name="CustomShape 80"/>
          <p:cNvSpPr/>
          <p:nvPr/>
        </p:nvSpPr>
        <p:spPr>
          <a:xfrm>
            <a:off x="678744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0" name="CustomShape 81"/>
          <p:cNvSpPr/>
          <p:nvPr/>
        </p:nvSpPr>
        <p:spPr>
          <a:xfrm>
            <a:off x="669240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1" name="CustomShape 82"/>
          <p:cNvSpPr/>
          <p:nvPr/>
        </p:nvSpPr>
        <p:spPr>
          <a:xfrm>
            <a:off x="659844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2" name="CustomShape 83"/>
          <p:cNvSpPr/>
          <p:nvPr/>
        </p:nvSpPr>
        <p:spPr>
          <a:xfrm>
            <a:off x="650412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3" name="CustomShape 84"/>
          <p:cNvSpPr/>
          <p:nvPr/>
        </p:nvSpPr>
        <p:spPr>
          <a:xfrm>
            <a:off x="641016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4" name="CustomShape 85"/>
          <p:cNvSpPr/>
          <p:nvPr/>
        </p:nvSpPr>
        <p:spPr>
          <a:xfrm>
            <a:off x="631620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5" name="CustomShape 86"/>
          <p:cNvSpPr/>
          <p:nvPr/>
        </p:nvSpPr>
        <p:spPr>
          <a:xfrm>
            <a:off x="622188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6" name="CustomShape 87"/>
          <p:cNvSpPr/>
          <p:nvPr/>
        </p:nvSpPr>
        <p:spPr>
          <a:xfrm>
            <a:off x="612684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7" name="CustomShape 88"/>
          <p:cNvSpPr/>
          <p:nvPr/>
        </p:nvSpPr>
        <p:spPr>
          <a:xfrm>
            <a:off x="603288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8" name="CustomShape 89"/>
          <p:cNvSpPr/>
          <p:nvPr/>
        </p:nvSpPr>
        <p:spPr>
          <a:xfrm>
            <a:off x="593856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9" name="CustomShape 90"/>
          <p:cNvSpPr/>
          <p:nvPr/>
        </p:nvSpPr>
        <p:spPr>
          <a:xfrm>
            <a:off x="584460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0" name="CustomShape 91"/>
          <p:cNvSpPr/>
          <p:nvPr/>
        </p:nvSpPr>
        <p:spPr>
          <a:xfrm>
            <a:off x="575064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1" name="CustomShape 92"/>
          <p:cNvSpPr/>
          <p:nvPr/>
        </p:nvSpPr>
        <p:spPr>
          <a:xfrm>
            <a:off x="565632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2" name="CustomShape 93"/>
          <p:cNvSpPr/>
          <p:nvPr/>
        </p:nvSpPr>
        <p:spPr>
          <a:xfrm>
            <a:off x="556128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3" name="CustomShape 94"/>
          <p:cNvSpPr/>
          <p:nvPr/>
        </p:nvSpPr>
        <p:spPr>
          <a:xfrm>
            <a:off x="546732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4" name="CustomShape 95"/>
          <p:cNvSpPr/>
          <p:nvPr/>
        </p:nvSpPr>
        <p:spPr>
          <a:xfrm>
            <a:off x="537300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5" name="CustomShape 96"/>
          <p:cNvSpPr/>
          <p:nvPr/>
        </p:nvSpPr>
        <p:spPr>
          <a:xfrm>
            <a:off x="527904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6" name="CustomShape 97"/>
          <p:cNvSpPr/>
          <p:nvPr/>
        </p:nvSpPr>
        <p:spPr>
          <a:xfrm>
            <a:off x="518508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7" name="CustomShape 98"/>
          <p:cNvSpPr/>
          <p:nvPr/>
        </p:nvSpPr>
        <p:spPr>
          <a:xfrm>
            <a:off x="508968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8" name="CustomShape 99"/>
          <p:cNvSpPr/>
          <p:nvPr/>
        </p:nvSpPr>
        <p:spPr>
          <a:xfrm>
            <a:off x="499572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9" name="CustomShape 100"/>
          <p:cNvSpPr/>
          <p:nvPr/>
        </p:nvSpPr>
        <p:spPr>
          <a:xfrm>
            <a:off x="490176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0" name="CustomShape 101"/>
          <p:cNvSpPr/>
          <p:nvPr/>
        </p:nvSpPr>
        <p:spPr>
          <a:xfrm>
            <a:off x="480744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1" name="CustomShape 102"/>
          <p:cNvSpPr/>
          <p:nvPr/>
        </p:nvSpPr>
        <p:spPr>
          <a:xfrm>
            <a:off x="471348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2" name="CustomShape 103"/>
          <p:cNvSpPr/>
          <p:nvPr/>
        </p:nvSpPr>
        <p:spPr>
          <a:xfrm>
            <a:off x="461952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3" name="CustomShape 104"/>
          <p:cNvSpPr/>
          <p:nvPr/>
        </p:nvSpPr>
        <p:spPr>
          <a:xfrm>
            <a:off x="452412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4" name="CustomShape 105"/>
          <p:cNvSpPr/>
          <p:nvPr/>
        </p:nvSpPr>
        <p:spPr>
          <a:xfrm>
            <a:off x="443016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5" name="CustomShape 106"/>
          <p:cNvSpPr/>
          <p:nvPr/>
        </p:nvSpPr>
        <p:spPr>
          <a:xfrm>
            <a:off x="433620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6" name="CustomShape 107"/>
          <p:cNvSpPr/>
          <p:nvPr/>
        </p:nvSpPr>
        <p:spPr>
          <a:xfrm>
            <a:off x="424224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7" name="CustomShape 108"/>
          <p:cNvSpPr/>
          <p:nvPr/>
        </p:nvSpPr>
        <p:spPr>
          <a:xfrm>
            <a:off x="414792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8" name="CustomShape 109"/>
          <p:cNvSpPr/>
          <p:nvPr/>
        </p:nvSpPr>
        <p:spPr>
          <a:xfrm>
            <a:off x="405396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9" name="CustomShape 110"/>
          <p:cNvSpPr/>
          <p:nvPr/>
        </p:nvSpPr>
        <p:spPr>
          <a:xfrm>
            <a:off x="395856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0" name="CustomShape 111"/>
          <p:cNvSpPr/>
          <p:nvPr/>
        </p:nvSpPr>
        <p:spPr>
          <a:xfrm>
            <a:off x="386460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1" name="CustomShape 112"/>
          <p:cNvSpPr/>
          <p:nvPr/>
        </p:nvSpPr>
        <p:spPr>
          <a:xfrm>
            <a:off x="377064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2" name="CustomShape 113"/>
          <p:cNvSpPr/>
          <p:nvPr/>
        </p:nvSpPr>
        <p:spPr>
          <a:xfrm>
            <a:off x="367668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3" name="CustomShape 114"/>
          <p:cNvSpPr/>
          <p:nvPr/>
        </p:nvSpPr>
        <p:spPr>
          <a:xfrm>
            <a:off x="358236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4" name="CustomShape 115"/>
          <p:cNvSpPr/>
          <p:nvPr/>
        </p:nvSpPr>
        <p:spPr>
          <a:xfrm>
            <a:off x="348732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5" name="CustomShape 116"/>
          <p:cNvSpPr/>
          <p:nvPr/>
        </p:nvSpPr>
        <p:spPr>
          <a:xfrm>
            <a:off x="339336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6" name="CustomShape 117"/>
          <p:cNvSpPr/>
          <p:nvPr/>
        </p:nvSpPr>
        <p:spPr>
          <a:xfrm>
            <a:off x="329904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7" name="CustomShape 118"/>
          <p:cNvSpPr/>
          <p:nvPr/>
        </p:nvSpPr>
        <p:spPr>
          <a:xfrm>
            <a:off x="320508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8" name="CustomShape 119"/>
          <p:cNvSpPr/>
          <p:nvPr/>
        </p:nvSpPr>
        <p:spPr>
          <a:xfrm>
            <a:off x="311112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9" name="CustomShape 120"/>
          <p:cNvSpPr/>
          <p:nvPr/>
        </p:nvSpPr>
        <p:spPr>
          <a:xfrm>
            <a:off x="301680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0" name="CustomShape 121"/>
          <p:cNvSpPr/>
          <p:nvPr/>
        </p:nvSpPr>
        <p:spPr>
          <a:xfrm>
            <a:off x="292176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1" name="CustomShape 122"/>
          <p:cNvSpPr/>
          <p:nvPr/>
        </p:nvSpPr>
        <p:spPr>
          <a:xfrm>
            <a:off x="282780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2" name="CustomShape 123"/>
          <p:cNvSpPr/>
          <p:nvPr/>
        </p:nvSpPr>
        <p:spPr>
          <a:xfrm>
            <a:off x="273348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3" name="CustomShape 124"/>
          <p:cNvSpPr/>
          <p:nvPr/>
        </p:nvSpPr>
        <p:spPr>
          <a:xfrm>
            <a:off x="263952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4" name="CustomShape 125"/>
          <p:cNvSpPr/>
          <p:nvPr/>
        </p:nvSpPr>
        <p:spPr>
          <a:xfrm>
            <a:off x="254556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5" name="CustomShape 126"/>
          <p:cNvSpPr/>
          <p:nvPr/>
        </p:nvSpPr>
        <p:spPr>
          <a:xfrm>
            <a:off x="245124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6" name="CustomShape 127"/>
          <p:cNvSpPr/>
          <p:nvPr/>
        </p:nvSpPr>
        <p:spPr>
          <a:xfrm>
            <a:off x="235620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7" name="CustomShape 128"/>
          <p:cNvSpPr/>
          <p:nvPr/>
        </p:nvSpPr>
        <p:spPr>
          <a:xfrm>
            <a:off x="226224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8" name="CustomShape 129"/>
          <p:cNvSpPr/>
          <p:nvPr/>
        </p:nvSpPr>
        <p:spPr>
          <a:xfrm>
            <a:off x="216792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9" name="CustomShape 130"/>
          <p:cNvSpPr/>
          <p:nvPr/>
        </p:nvSpPr>
        <p:spPr>
          <a:xfrm>
            <a:off x="207396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0" name="CustomShape 131"/>
          <p:cNvSpPr/>
          <p:nvPr/>
        </p:nvSpPr>
        <p:spPr>
          <a:xfrm>
            <a:off x="198000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1" name="CustomShape 132"/>
          <p:cNvSpPr/>
          <p:nvPr/>
        </p:nvSpPr>
        <p:spPr>
          <a:xfrm>
            <a:off x="188604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2" name="CustomShape 133"/>
          <p:cNvSpPr/>
          <p:nvPr/>
        </p:nvSpPr>
        <p:spPr>
          <a:xfrm>
            <a:off x="179064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3" name="CustomShape 134"/>
          <p:cNvSpPr/>
          <p:nvPr/>
        </p:nvSpPr>
        <p:spPr>
          <a:xfrm>
            <a:off x="169668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4" name="CustomShape 135"/>
          <p:cNvSpPr/>
          <p:nvPr/>
        </p:nvSpPr>
        <p:spPr>
          <a:xfrm>
            <a:off x="160236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5" name="CustomShape 136"/>
          <p:cNvSpPr/>
          <p:nvPr/>
        </p:nvSpPr>
        <p:spPr>
          <a:xfrm>
            <a:off x="150840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6" name="CustomShape 137"/>
          <p:cNvSpPr/>
          <p:nvPr/>
        </p:nvSpPr>
        <p:spPr>
          <a:xfrm>
            <a:off x="141444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7" name="CustomShape 138"/>
          <p:cNvSpPr/>
          <p:nvPr/>
        </p:nvSpPr>
        <p:spPr>
          <a:xfrm>
            <a:off x="131904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8" name="CustomShape 139"/>
          <p:cNvSpPr/>
          <p:nvPr/>
        </p:nvSpPr>
        <p:spPr>
          <a:xfrm>
            <a:off x="122508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9" name="CustomShape 140"/>
          <p:cNvSpPr/>
          <p:nvPr/>
        </p:nvSpPr>
        <p:spPr>
          <a:xfrm>
            <a:off x="113112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0" name="CustomShape 141"/>
          <p:cNvSpPr/>
          <p:nvPr/>
        </p:nvSpPr>
        <p:spPr>
          <a:xfrm>
            <a:off x="103716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1" name="CustomShape 142"/>
          <p:cNvSpPr/>
          <p:nvPr/>
        </p:nvSpPr>
        <p:spPr>
          <a:xfrm>
            <a:off x="94284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2" name="CustomShape 143"/>
          <p:cNvSpPr/>
          <p:nvPr/>
        </p:nvSpPr>
        <p:spPr>
          <a:xfrm>
            <a:off x="84888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3" name="CustomShape 144"/>
          <p:cNvSpPr/>
          <p:nvPr/>
        </p:nvSpPr>
        <p:spPr>
          <a:xfrm>
            <a:off x="75348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4" name="CustomShape 145"/>
          <p:cNvSpPr/>
          <p:nvPr/>
        </p:nvSpPr>
        <p:spPr>
          <a:xfrm>
            <a:off x="65952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5" name="CustomShape 146"/>
          <p:cNvSpPr/>
          <p:nvPr/>
        </p:nvSpPr>
        <p:spPr>
          <a:xfrm>
            <a:off x="56556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6" name="CustomShape 147"/>
          <p:cNvSpPr/>
          <p:nvPr/>
        </p:nvSpPr>
        <p:spPr>
          <a:xfrm>
            <a:off x="47160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7" name="CustomShape 148"/>
          <p:cNvSpPr/>
          <p:nvPr/>
        </p:nvSpPr>
        <p:spPr>
          <a:xfrm>
            <a:off x="37728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8" name="CustomShape 149"/>
          <p:cNvSpPr/>
          <p:nvPr/>
        </p:nvSpPr>
        <p:spPr>
          <a:xfrm>
            <a:off x="28332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9" name="CustomShape 150"/>
          <p:cNvSpPr/>
          <p:nvPr/>
        </p:nvSpPr>
        <p:spPr>
          <a:xfrm>
            <a:off x="18828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0" name="CustomShape 151"/>
          <p:cNvSpPr/>
          <p:nvPr/>
        </p:nvSpPr>
        <p:spPr>
          <a:xfrm>
            <a:off x="9396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1" name="CustomShape 152"/>
          <p:cNvSpPr/>
          <p:nvPr/>
        </p:nvSpPr>
        <p:spPr>
          <a:xfrm>
            <a:off x="4412160" y="4661640"/>
            <a:ext cx="450000" cy="558000"/>
          </a:xfrm>
          <a:custGeom>
            <a:avLst/>
            <a:gdLst/>
            <a:ahLst/>
            <a:rect l="l" t="t" r="r" b="b"/>
            <a:pathLst>
              <a:path w="15884" h="19698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2" name="CustomShape 153"/>
          <p:cNvSpPr/>
          <p:nvPr/>
        </p:nvSpPr>
        <p:spPr>
          <a:xfrm>
            <a:off x="3969000" y="4000320"/>
            <a:ext cx="442440" cy="504000"/>
          </a:xfrm>
          <a:custGeom>
            <a:avLst/>
            <a:gdLst/>
            <a:ahLst/>
            <a:rect l="l" t="t" r="r" b="b"/>
            <a:pathLst>
              <a:path w="15627" h="17792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3" name="CustomShape 154"/>
          <p:cNvSpPr/>
          <p:nvPr/>
        </p:nvSpPr>
        <p:spPr>
          <a:xfrm>
            <a:off x="6283440" y="4209480"/>
            <a:ext cx="209520" cy="458280"/>
          </a:xfrm>
          <a:custGeom>
            <a:avLst/>
            <a:gdLst/>
            <a:ahLst/>
            <a:rect l="l" t="t" r="r" b="b"/>
            <a:pathLst>
              <a:path w="7411" h="16178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4" name="CustomShape 155"/>
          <p:cNvSpPr/>
          <p:nvPr/>
        </p:nvSpPr>
        <p:spPr>
          <a:xfrm>
            <a:off x="5746680" y="4042800"/>
            <a:ext cx="413280" cy="506880"/>
          </a:xfrm>
          <a:custGeom>
            <a:avLst/>
            <a:gdLst/>
            <a:ahLst/>
            <a:rect l="l" t="t" r="r" b="b"/>
            <a:pathLst>
              <a:path w="14601" h="17901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5" name="CustomShape 156"/>
          <p:cNvSpPr/>
          <p:nvPr/>
        </p:nvSpPr>
        <p:spPr>
          <a:xfrm>
            <a:off x="7063560" y="4132080"/>
            <a:ext cx="456120" cy="424800"/>
          </a:xfrm>
          <a:custGeom>
            <a:avLst/>
            <a:gdLst/>
            <a:ahLst/>
            <a:rect l="l" t="t" r="r" b="b"/>
            <a:pathLst>
              <a:path w="16105" h="15004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6" name="CustomShape 157"/>
          <p:cNvSpPr/>
          <p:nvPr/>
        </p:nvSpPr>
        <p:spPr>
          <a:xfrm>
            <a:off x="8742960" y="4166640"/>
            <a:ext cx="494640" cy="339480"/>
          </a:xfrm>
          <a:custGeom>
            <a:avLst/>
            <a:gdLst/>
            <a:ahLst/>
            <a:rect l="l" t="t" r="r" b="b"/>
            <a:pathLst>
              <a:path w="17461" h="11995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7" name="CustomShape 158"/>
          <p:cNvSpPr/>
          <p:nvPr/>
        </p:nvSpPr>
        <p:spPr>
          <a:xfrm>
            <a:off x="6581520" y="4041360"/>
            <a:ext cx="371880" cy="384120"/>
          </a:xfrm>
          <a:custGeom>
            <a:avLst/>
            <a:gdLst/>
            <a:ahLst/>
            <a:rect l="l" t="t" r="r" b="b"/>
            <a:pathLst>
              <a:path w="13133" h="13573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8" name="CustomShape 159"/>
          <p:cNvSpPr/>
          <p:nvPr/>
        </p:nvSpPr>
        <p:spPr>
          <a:xfrm>
            <a:off x="6507000" y="4533840"/>
            <a:ext cx="520560" cy="538200"/>
          </a:xfrm>
          <a:custGeom>
            <a:avLst/>
            <a:gdLst/>
            <a:ahLst/>
            <a:rect l="l" t="t" r="r" b="b"/>
            <a:pathLst>
              <a:path w="18378" h="19002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9" name="CustomShape 160"/>
          <p:cNvSpPr/>
          <p:nvPr/>
        </p:nvSpPr>
        <p:spPr>
          <a:xfrm>
            <a:off x="5501160" y="4557600"/>
            <a:ext cx="504000" cy="399960"/>
          </a:xfrm>
          <a:custGeom>
            <a:avLst/>
            <a:gdLst/>
            <a:ahLst/>
            <a:rect l="l" t="t" r="r" b="b"/>
            <a:pathLst>
              <a:path w="17792" h="14124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0" name="CustomShape 161"/>
          <p:cNvSpPr/>
          <p:nvPr/>
        </p:nvSpPr>
        <p:spPr>
          <a:xfrm>
            <a:off x="5201640" y="4075560"/>
            <a:ext cx="469440" cy="441360"/>
          </a:xfrm>
          <a:custGeom>
            <a:avLst/>
            <a:gdLst/>
            <a:ahLst/>
            <a:rect l="l" t="t" r="r" b="b"/>
            <a:pathLst>
              <a:path w="16581" h="1559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1" name="CustomShape 162"/>
          <p:cNvSpPr/>
          <p:nvPr/>
        </p:nvSpPr>
        <p:spPr>
          <a:xfrm>
            <a:off x="4765680" y="4075560"/>
            <a:ext cx="338760" cy="399960"/>
          </a:xfrm>
          <a:custGeom>
            <a:avLst/>
            <a:gdLst/>
            <a:ahLst/>
            <a:rect l="l" t="t" r="r" b="b"/>
            <a:pathLst>
              <a:path w="9391" h="11079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2" name="CustomShape 163"/>
          <p:cNvSpPr/>
          <p:nvPr/>
        </p:nvSpPr>
        <p:spPr>
          <a:xfrm>
            <a:off x="5521680" y="4997880"/>
            <a:ext cx="462240" cy="177120"/>
          </a:xfrm>
          <a:custGeom>
            <a:avLst/>
            <a:gdLst/>
            <a:ahLst/>
            <a:rect l="l" t="t" r="r" b="b"/>
            <a:pathLst>
              <a:path w="16325" h="6274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3" name="CustomShape 164"/>
          <p:cNvSpPr/>
          <p:nvPr/>
        </p:nvSpPr>
        <p:spPr>
          <a:xfrm>
            <a:off x="8052480" y="4825080"/>
            <a:ext cx="589320" cy="413280"/>
          </a:xfrm>
          <a:custGeom>
            <a:avLst/>
            <a:gdLst/>
            <a:ahLst/>
            <a:rect l="l" t="t" r="r" b="b"/>
            <a:pathLst>
              <a:path w="20800" h="1460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4" name="CustomShape 165"/>
          <p:cNvSpPr/>
          <p:nvPr/>
        </p:nvSpPr>
        <p:spPr>
          <a:xfrm>
            <a:off x="8052480" y="4029120"/>
            <a:ext cx="387360" cy="408240"/>
          </a:xfrm>
          <a:custGeom>
            <a:avLst/>
            <a:gdLst/>
            <a:ahLst/>
            <a:rect l="l" t="t" r="r" b="b"/>
            <a:pathLst>
              <a:path w="13683" h="14417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5" name="CustomShape 166"/>
          <p:cNvSpPr/>
          <p:nvPr/>
        </p:nvSpPr>
        <p:spPr>
          <a:xfrm>
            <a:off x="6984720" y="4950360"/>
            <a:ext cx="297000" cy="210600"/>
          </a:xfrm>
          <a:custGeom>
            <a:avLst/>
            <a:gdLst/>
            <a:ahLst/>
            <a:rect l="l" t="t" r="r" b="b"/>
            <a:pathLst>
              <a:path w="10492" h="7447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6" name="CustomShape 167"/>
          <p:cNvSpPr/>
          <p:nvPr/>
        </p:nvSpPr>
        <p:spPr>
          <a:xfrm>
            <a:off x="8749800" y="4950000"/>
            <a:ext cx="287640" cy="183600"/>
          </a:xfrm>
          <a:custGeom>
            <a:avLst/>
            <a:gdLst/>
            <a:ahLst/>
            <a:rect l="l" t="t" r="r" b="b"/>
            <a:pathLst>
              <a:path w="10162" h="6494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7" name="CustomShape 168"/>
          <p:cNvSpPr/>
          <p:nvPr/>
        </p:nvSpPr>
        <p:spPr>
          <a:xfrm>
            <a:off x="6160680" y="4780080"/>
            <a:ext cx="322920" cy="320760"/>
          </a:xfrm>
          <a:custGeom>
            <a:avLst/>
            <a:gdLst/>
            <a:ahLst/>
            <a:rect l="l" t="t" r="r" b="b"/>
            <a:pathLst>
              <a:path w="11409" h="11336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8" name="CustomShape 169"/>
          <p:cNvSpPr/>
          <p:nvPr/>
        </p:nvSpPr>
        <p:spPr>
          <a:xfrm>
            <a:off x="8522280" y="4000320"/>
            <a:ext cx="306360" cy="384480"/>
          </a:xfrm>
          <a:custGeom>
            <a:avLst/>
            <a:gdLst/>
            <a:ahLst/>
            <a:rect l="l" t="t" r="r" b="b"/>
            <a:pathLst>
              <a:path w="10822" h="13574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9" name="CustomShape 170"/>
          <p:cNvSpPr/>
          <p:nvPr/>
        </p:nvSpPr>
        <p:spPr>
          <a:xfrm>
            <a:off x="4892400" y="4552920"/>
            <a:ext cx="415440" cy="409320"/>
          </a:xfrm>
          <a:custGeom>
            <a:avLst/>
            <a:gdLst/>
            <a:ahLst/>
            <a:rect l="l" t="t" r="r" b="b"/>
            <a:pathLst>
              <a:path w="14674" h="14454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0" name="CustomShape 171"/>
          <p:cNvSpPr/>
          <p:nvPr/>
        </p:nvSpPr>
        <p:spPr>
          <a:xfrm>
            <a:off x="8829360" y="4583880"/>
            <a:ext cx="390600" cy="288720"/>
          </a:xfrm>
          <a:custGeom>
            <a:avLst/>
            <a:gdLst/>
            <a:ahLst/>
            <a:rect l="l" t="t" r="r" b="b"/>
            <a:pathLst>
              <a:path w="13793" h="10199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1" name="CustomShape 172"/>
          <p:cNvSpPr/>
          <p:nvPr/>
        </p:nvSpPr>
        <p:spPr>
          <a:xfrm>
            <a:off x="4489200" y="4206600"/>
            <a:ext cx="179280" cy="372960"/>
          </a:xfrm>
          <a:custGeom>
            <a:avLst/>
            <a:gdLst/>
            <a:ahLst/>
            <a:rect l="l" t="t" r="r" b="b"/>
            <a:pathLst>
              <a:path w="6347" h="13169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2" name="CustomShape 173"/>
          <p:cNvSpPr/>
          <p:nvPr/>
        </p:nvSpPr>
        <p:spPr>
          <a:xfrm rot="1920600">
            <a:off x="7236720" y="4657680"/>
            <a:ext cx="500760" cy="424800"/>
          </a:xfrm>
          <a:custGeom>
            <a:avLst/>
            <a:gdLst/>
            <a:ahLst/>
            <a:rect l="l" t="t" r="r" b="b"/>
            <a:pathLst>
              <a:path w="17681" h="15004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3" name="CustomShape 174"/>
          <p:cNvSpPr/>
          <p:nvPr/>
        </p:nvSpPr>
        <p:spPr>
          <a:xfrm>
            <a:off x="8263440" y="4517640"/>
            <a:ext cx="478800" cy="338400"/>
          </a:xfrm>
          <a:custGeom>
            <a:avLst/>
            <a:gdLst/>
            <a:ahLst/>
            <a:rect l="l" t="t" r="r" b="b"/>
            <a:pathLst>
              <a:path w="16911" h="11959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4" name="CustomShape 175"/>
          <p:cNvSpPr/>
          <p:nvPr/>
        </p:nvSpPr>
        <p:spPr>
          <a:xfrm rot="16200000">
            <a:off x="7684200" y="3983040"/>
            <a:ext cx="279360" cy="357120"/>
          </a:xfrm>
          <a:custGeom>
            <a:avLst/>
            <a:gdLst/>
            <a:ahLst/>
            <a:rect l="l" t="t" r="r" b="b"/>
            <a:pathLst>
              <a:path w="9868" h="1262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5" name="CustomShape 176"/>
          <p:cNvSpPr/>
          <p:nvPr/>
        </p:nvSpPr>
        <p:spPr>
          <a:xfrm>
            <a:off x="7659720" y="4370040"/>
            <a:ext cx="376920" cy="425880"/>
          </a:xfrm>
          <a:custGeom>
            <a:avLst/>
            <a:gdLst/>
            <a:ahLst/>
            <a:rect l="l" t="t" r="r" b="b"/>
            <a:pathLst>
              <a:path w="13316" h="15041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6" name="CustomShape 177"/>
          <p:cNvSpPr/>
          <p:nvPr/>
        </p:nvSpPr>
        <p:spPr>
          <a:xfrm>
            <a:off x="5059440" y="4957920"/>
            <a:ext cx="385200" cy="257400"/>
          </a:xfrm>
          <a:custGeom>
            <a:avLst/>
            <a:gdLst/>
            <a:ahLst/>
            <a:rect l="l" t="t" r="r" b="b"/>
            <a:pathLst>
              <a:path w="13610" h="9098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7" name="CustomShape 178"/>
          <p:cNvSpPr/>
          <p:nvPr/>
        </p:nvSpPr>
        <p:spPr>
          <a:xfrm>
            <a:off x="7782480" y="4885200"/>
            <a:ext cx="174240" cy="186480"/>
          </a:xfrm>
          <a:custGeom>
            <a:avLst/>
            <a:gdLst/>
            <a:ahLst/>
            <a:rect l="l" t="t" r="r" b="b"/>
            <a:pathLst>
              <a:path w="6164" h="6604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8" name="CustomShape 179"/>
          <p:cNvSpPr/>
          <p:nvPr/>
        </p:nvSpPr>
        <p:spPr>
          <a:xfrm>
            <a:off x="1482840" y="4209480"/>
            <a:ext cx="209520" cy="458280"/>
          </a:xfrm>
          <a:custGeom>
            <a:avLst/>
            <a:gdLst/>
            <a:ahLst/>
            <a:rect l="l" t="t" r="r" b="b"/>
            <a:pathLst>
              <a:path w="7411" h="16178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9" name="CustomShape 180"/>
          <p:cNvSpPr/>
          <p:nvPr/>
        </p:nvSpPr>
        <p:spPr>
          <a:xfrm>
            <a:off x="946080" y="4042800"/>
            <a:ext cx="413280" cy="506880"/>
          </a:xfrm>
          <a:custGeom>
            <a:avLst/>
            <a:gdLst/>
            <a:ahLst/>
            <a:rect l="l" t="t" r="r" b="b"/>
            <a:pathLst>
              <a:path w="14601" h="17901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0" name="CustomShape 181"/>
          <p:cNvSpPr/>
          <p:nvPr/>
        </p:nvSpPr>
        <p:spPr>
          <a:xfrm>
            <a:off x="2262960" y="4132080"/>
            <a:ext cx="456120" cy="424800"/>
          </a:xfrm>
          <a:custGeom>
            <a:avLst/>
            <a:gdLst/>
            <a:ahLst/>
            <a:rect l="l" t="t" r="r" b="b"/>
            <a:pathLst>
              <a:path w="16105" h="15004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1" name="CustomShape 182"/>
          <p:cNvSpPr/>
          <p:nvPr/>
        </p:nvSpPr>
        <p:spPr>
          <a:xfrm>
            <a:off x="1780920" y="4041360"/>
            <a:ext cx="371880" cy="384120"/>
          </a:xfrm>
          <a:custGeom>
            <a:avLst/>
            <a:gdLst/>
            <a:ahLst/>
            <a:rect l="l" t="t" r="r" b="b"/>
            <a:pathLst>
              <a:path w="13133" h="13573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2" name="CustomShape 183"/>
          <p:cNvSpPr/>
          <p:nvPr/>
        </p:nvSpPr>
        <p:spPr>
          <a:xfrm>
            <a:off x="1706400" y="4533840"/>
            <a:ext cx="520560" cy="538200"/>
          </a:xfrm>
          <a:custGeom>
            <a:avLst/>
            <a:gdLst/>
            <a:ahLst/>
            <a:rect l="l" t="t" r="r" b="b"/>
            <a:pathLst>
              <a:path w="18378" h="19002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3" name="CustomShape 184"/>
          <p:cNvSpPr/>
          <p:nvPr/>
        </p:nvSpPr>
        <p:spPr>
          <a:xfrm>
            <a:off x="700560" y="4557600"/>
            <a:ext cx="504000" cy="399960"/>
          </a:xfrm>
          <a:custGeom>
            <a:avLst/>
            <a:gdLst/>
            <a:ahLst/>
            <a:rect l="l" t="t" r="r" b="b"/>
            <a:pathLst>
              <a:path w="17792" h="14124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4" name="CustomShape 185"/>
          <p:cNvSpPr/>
          <p:nvPr/>
        </p:nvSpPr>
        <p:spPr>
          <a:xfrm>
            <a:off x="401040" y="4075560"/>
            <a:ext cx="469440" cy="441360"/>
          </a:xfrm>
          <a:custGeom>
            <a:avLst/>
            <a:gdLst/>
            <a:ahLst/>
            <a:rect l="l" t="t" r="r" b="b"/>
            <a:pathLst>
              <a:path w="16581" h="1559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5" name="CustomShape 186"/>
          <p:cNvSpPr/>
          <p:nvPr/>
        </p:nvSpPr>
        <p:spPr>
          <a:xfrm>
            <a:off x="-34920" y="4075560"/>
            <a:ext cx="338760" cy="399960"/>
          </a:xfrm>
          <a:custGeom>
            <a:avLst/>
            <a:gdLst/>
            <a:ahLst/>
            <a:rect l="l" t="t" r="r" b="b"/>
            <a:pathLst>
              <a:path w="9391" h="11079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6" name="CustomShape 187"/>
          <p:cNvSpPr/>
          <p:nvPr/>
        </p:nvSpPr>
        <p:spPr>
          <a:xfrm>
            <a:off x="721080" y="4997880"/>
            <a:ext cx="462240" cy="177120"/>
          </a:xfrm>
          <a:custGeom>
            <a:avLst/>
            <a:gdLst/>
            <a:ahLst/>
            <a:rect l="l" t="t" r="r" b="b"/>
            <a:pathLst>
              <a:path w="16325" h="6274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7" name="CustomShape 188"/>
          <p:cNvSpPr/>
          <p:nvPr/>
        </p:nvSpPr>
        <p:spPr>
          <a:xfrm>
            <a:off x="3251880" y="4825080"/>
            <a:ext cx="589320" cy="413280"/>
          </a:xfrm>
          <a:custGeom>
            <a:avLst/>
            <a:gdLst/>
            <a:ahLst/>
            <a:rect l="l" t="t" r="r" b="b"/>
            <a:pathLst>
              <a:path w="20800" h="1460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8" name="CustomShape 189"/>
          <p:cNvSpPr/>
          <p:nvPr/>
        </p:nvSpPr>
        <p:spPr>
          <a:xfrm>
            <a:off x="3251880" y="4029120"/>
            <a:ext cx="387360" cy="408240"/>
          </a:xfrm>
          <a:custGeom>
            <a:avLst/>
            <a:gdLst/>
            <a:ahLst/>
            <a:rect l="l" t="t" r="r" b="b"/>
            <a:pathLst>
              <a:path w="13683" h="14417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9" name="CustomShape 190"/>
          <p:cNvSpPr/>
          <p:nvPr/>
        </p:nvSpPr>
        <p:spPr>
          <a:xfrm>
            <a:off x="2184120" y="4950360"/>
            <a:ext cx="297000" cy="210600"/>
          </a:xfrm>
          <a:custGeom>
            <a:avLst/>
            <a:gdLst/>
            <a:ahLst/>
            <a:rect l="l" t="t" r="r" b="b"/>
            <a:pathLst>
              <a:path w="10492" h="7447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0" name="CustomShape 191"/>
          <p:cNvSpPr/>
          <p:nvPr/>
        </p:nvSpPr>
        <p:spPr>
          <a:xfrm>
            <a:off x="3949200" y="4950000"/>
            <a:ext cx="287640" cy="183600"/>
          </a:xfrm>
          <a:custGeom>
            <a:avLst/>
            <a:gdLst/>
            <a:ahLst/>
            <a:rect l="l" t="t" r="r" b="b"/>
            <a:pathLst>
              <a:path w="10162" h="6494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1" name="CustomShape 192"/>
          <p:cNvSpPr/>
          <p:nvPr/>
        </p:nvSpPr>
        <p:spPr>
          <a:xfrm>
            <a:off x="1360080" y="4780080"/>
            <a:ext cx="322920" cy="320760"/>
          </a:xfrm>
          <a:custGeom>
            <a:avLst/>
            <a:gdLst/>
            <a:ahLst/>
            <a:rect l="l" t="t" r="r" b="b"/>
            <a:pathLst>
              <a:path w="11409" h="11336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2" name="CustomShape 193"/>
          <p:cNvSpPr/>
          <p:nvPr/>
        </p:nvSpPr>
        <p:spPr>
          <a:xfrm>
            <a:off x="3721680" y="4000320"/>
            <a:ext cx="306360" cy="384480"/>
          </a:xfrm>
          <a:custGeom>
            <a:avLst/>
            <a:gdLst/>
            <a:ahLst/>
            <a:rect l="l" t="t" r="r" b="b"/>
            <a:pathLst>
              <a:path w="10822" h="13574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3" name="CustomShape 194"/>
          <p:cNvSpPr/>
          <p:nvPr/>
        </p:nvSpPr>
        <p:spPr>
          <a:xfrm>
            <a:off x="91800" y="4552920"/>
            <a:ext cx="415440" cy="409320"/>
          </a:xfrm>
          <a:custGeom>
            <a:avLst/>
            <a:gdLst/>
            <a:ahLst/>
            <a:rect l="l" t="t" r="r" b="b"/>
            <a:pathLst>
              <a:path w="14674" h="14454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4" name="CustomShape 195"/>
          <p:cNvSpPr/>
          <p:nvPr/>
        </p:nvSpPr>
        <p:spPr>
          <a:xfrm>
            <a:off x="4028760" y="4583880"/>
            <a:ext cx="390600" cy="288720"/>
          </a:xfrm>
          <a:custGeom>
            <a:avLst/>
            <a:gdLst/>
            <a:ahLst/>
            <a:rect l="l" t="t" r="r" b="b"/>
            <a:pathLst>
              <a:path w="13793" h="10199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5" name="CustomShape 196"/>
          <p:cNvSpPr/>
          <p:nvPr/>
        </p:nvSpPr>
        <p:spPr>
          <a:xfrm>
            <a:off x="2880" y="4900320"/>
            <a:ext cx="179280" cy="372960"/>
          </a:xfrm>
          <a:custGeom>
            <a:avLst/>
            <a:gdLst/>
            <a:ahLst/>
            <a:rect l="l" t="t" r="r" b="b"/>
            <a:pathLst>
              <a:path w="6347" h="13169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6" name="CustomShape 197"/>
          <p:cNvSpPr/>
          <p:nvPr/>
        </p:nvSpPr>
        <p:spPr>
          <a:xfrm rot="1920600">
            <a:off x="2436120" y="4657680"/>
            <a:ext cx="500760" cy="424800"/>
          </a:xfrm>
          <a:custGeom>
            <a:avLst/>
            <a:gdLst/>
            <a:ahLst/>
            <a:rect l="l" t="t" r="r" b="b"/>
            <a:pathLst>
              <a:path w="17681" h="15004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7" name="CustomShape 198"/>
          <p:cNvSpPr/>
          <p:nvPr/>
        </p:nvSpPr>
        <p:spPr>
          <a:xfrm>
            <a:off x="3462840" y="4517640"/>
            <a:ext cx="478800" cy="338400"/>
          </a:xfrm>
          <a:custGeom>
            <a:avLst/>
            <a:gdLst/>
            <a:ahLst/>
            <a:rect l="l" t="t" r="r" b="b"/>
            <a:pathLst>
              <a:path w="16911" h="11959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8" name="CustomShape 199"/>
          <p:cNvSpPr/>
          <p:nvPr/>
        </p:nvSpPr>
        <p:spPr>
          <a:xfrm rot="16200000">
            <a:off x="2883600" y="3983040"/>
            <a:ext cx="279360" cy="357120"/>
          </a:xfrm>
          <a:custGeom>
            <a:avLst/>
            <a:gdLst/>
            <a:ahLst/>
            <a:rect l="l" t="t" r="r" b="b"/>
            <a:pathLst>
              <a:path w="9868" h="1262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9" name="CustomShape 200"/>
          <p:cNvSpPr/>
          <p:nvPr/>
        </p:nvSpPr>
        <p:spPr>
          <a:xfrm>
            <a:off x="2859120" y="4370040"/>
            <a:ext cx="376920" cy="425880"/>
          </a:xfrm>
          <a:custGeom>
            <a:avLst/>
            <a:gdLst/>
            <a:ahLst/>
            <a:rect l="l" t="t" r="r" b="b"/>
            <a:pathLst>
              <a:path w="13316" h="15041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0" name="CustomShape 201"/>
          <p:cNvSpPr/>
          <p:nvPr/>
        </p:nvSpPr>
        <p:spPr>
          <a:xfrm>
            <a:off x="258840" y="4957920"/>
            <a:ext cx="385200" cy="257400"/>
          </a:xfrm>
          <a:custGeom>
            <a:avLst/>
            <a:gdLst/>
            <a:ahLst/>
            <a:rect l="l" t="t" r="r" b="b"/>
            <a:pathLst>
              <a:path w="13610" h="9098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1" name="CustomShape 202"/>
          <p:cNvSpPr/>
          <p:nvPr/>
        </p:nvSpPr>
        <p:spPr>
          <a:xfrm>
            <a:off x="2981880" y="4885200"/>
            <a:ext cx="174240" cy="186480"/>
          </a:xfrm>
          <a:custGeom>
            <a:avLst/>
            <a:gdLst/>
            <a:ahLst/>
            <a:rect l="l" t="t" r="r" b="b"/>
            <a:pathLst>
              <a:path w="6164" h="6604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2" name="PlaceHolder 203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s-E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Pulse para editar el formato del texto de título</a:t>
            </a:r>
            <a:endParaRPr b="0" lang="es-E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3" name="PlaceHolder 204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Pulse para editar el formato de esquema del texto</a:t>
            </a:r>
            <a:endParaRPr b="0" lang="es-E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Segundo nivel del esquema</a:t>
            </a:r>
            <a:endParaRPr b="0" lang="es-E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Tercer nivel del esquema</a:t>
            </a:r>
            <a:endParaRPr b="0" lang="es-E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Cuarto nivel del esquema</a:t>
            </a:r>
            <a:endParaRPr b="0" lang="es-E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Quinto nivel del esquema</a:t>
            </a:r>
            <a:endParaRPr b="0" lang="es-E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Sexto nivel del esquema</a:t>
            </a:r>
            <a:endParaRPr b="0" lang="es-E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Séptimo nivel del esquema</a:t>
            </a:r>
            <a:endParaRPr b="0" lang="es-E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CustomShape 1"/>
          <p:cNvSpPr/>
          <p:nvPr/>
        </p:nvSpPr>
        <p:spPr>
          <a:xfrm>
            <a:off x="0" y="0"/>
            <a:ext cx="9142920" cy="5142600"/>
          </a:xfrm>
          <a:custGeom>
            <a:avLst/>
            <a:gdLst/>
            <a:ahLst/>
            <a:rect l="l" t="t" r="r" b="b"/>
            <a:pathLst>
              <a:path w="281716" h="158465">
                <a:moveTo>
                  <a:pt x="0" y="0"/>
                </a:moveTo>
                <a:lnTo>
                  <a:pt x="281715" y="0"/>
                </a:lnTo>
                <a:lnTo>
                  <a:pt x="281715" y="158464"/>
                </a:lnTo>
                <a:lnTo>
                  <a:pt x="0" y="158464"/>
                </a:lnTo>
                <a:lnTo>
                  <a:pt x="0" y="0"/>
                </a:lnTo>
                <a:close/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9" name="CustomShape 2"/>
          <p:cNvSpPr/>
          <p:nvPr/>
        </p:nvSpPr>
        <p:spPr>
          <a:xfrm>
            <a:off x="0" y="5049360"/>
            <a:ext cx="914292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1"/>
                </a:moveTo>
                <a:lnTo>
                  <a:pt x="281715" y="1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0" name="CustomShape 3"/>
          <p:cNvSpPr/>
          <p:nvPr/>
        </p:nvSpPr>
        <p:spPr>
          <a:xfrm>
            <a:off x="0" y="4956480"/>
            <a:ext cx="914292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0"/>
                </a:moveTo>
                <a:lnTo>
                  <a:pt x="281715" y="0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1" name="CustomShape 4"/>
          <p:cNvSpPr/>
          <p:nvPr/>
        </p:nvSpPr>
        <p:spPr>
          <a:xfrm>
            <a:off x="0" y="4862160"/>
            <a:ext cx="914292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1"/>
                </a:moveTo>
                <a:lnTo>
                  <a:pt x="281715" y="1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2" name="CustomShape 5"/>
          <p:cNvSpPr/>
          <p:nvPr/>
        </p:nvSpPr>
        <p:spPr>
          <a:xfrm>
            <a:off x="0" y="4769640"/>
            <a:ext cx="914292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0"/>
                </a:moveTo>
                <a:lnTo>
                  <a:pt x="281715" y="0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3" name="CustomShape 6"/>
          <p:cNvSpPr/>
          <p:nvPr/>
        </p:nvSpPr>
        <p:spPr>
          <a:xfrm>
            <a:off x="0" y="4675320"/>
            <a:ext cx="914292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1"/>
                </a:moveTo>
                <a:lnTo>
                  <a:pt x="281715" y="1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4" name="CustomShape 7"/>
          <p:cNvSpPr/>
          <p:nvPr/>
        </p:nvSpPr>
        <p:spPr>
          <a:xfrm>
            <a:off x="0" y="4582440"/>
            <a:ext cx="914292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0"/>
                </a:moveTo>
                <a:lnTo>
                  <a:pt x="281715" y="0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5" name="CustomShape 8"/>
          <p:cNvSpPr/>
          <p:nvPr/>
        </p:nvSpPr>
        <p:spPr>
          <a:xfrm>
            <a:off x="0" y="4488480"/>
            <a:ext cx="914292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1"/>
                </a:moveTo>
                <a:lnTo>
                  <a:pt x="281715" y="1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6" name="CustomShape 9"/>
          <p:cNvSpPr/>
          <p:nvPr/>
        </p:nvSpPr>
        <p:spPr>
          <a:xfrm>
            <a:off x="0" y="4395600"/>
            <a:ext cx="914292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0"/>
                </a:moveTo>
                <a:lnTo>
                  <a:pt x="281715" y="0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7" name="CustomShape 10"/>
          <p:cNvSpPr/>
          <p:nvPr/>
        </p:nvSpPr>
        <p:spPr>
          <a:xfrm>
            <a:off x="0" y="4301640"/>
            <a:ext cx="914292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1"/>
                </a:moveTo>
                <a:lnTo>
                  <a:pt x="281715" y="1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8" name="CustomShape 11"/>
          <p:cNvSpPr/>
          <p:nvPr/>
        </p:nvSpPr>
        <p:spPr>
          <a:xfrm>
            <a:off x="0" y="4208760"/>
            <a:ext cx="914292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0"/>
                </a:moveTo>
                <a:lnTo>
                  <a:pt x="281715" y="0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9" name="CustomShape 12"/>
          <p:cNvSpPr/>
          <p:nvPr/>
        </p:nvSpPr>
        <p:spPr>
          <a:xfrm>
            <a:off x="0" y="4114800"/>
            <a:ext cx="914292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1"/>
                </a:moveTo>
                <a:lnTo>
                  <a:pt x="281715" y="1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0" name="CustomShape 13"/>
          <p:cNvSpPr/>
          <p:nvPr/>
        </p:nvSpPr>
        <p:spPr>
          <a:xfrm>
            <a:off x="0" y="4020480"/>
            <a:ext cx="914292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1"/>
                </a:moveTo>
                <a:lnTo>
                  <a:pt x="281715" y="1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1" name="CustomShape 14"/>
          <p:cNvSpPr/>
          <p:nvPr/>
        </p:nvSpPr>
        <p:spPr>
          <a:xfrm>
            <a:off x="0" y="3927600"/>
            <a:ext cx="914292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1"/>
                </a:moveTo>
                <a:lnTo>
                  <a:pt x="281715" y="1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2" name="CustomShape 15"/>
          <p:cNvSpPr/>
          <p:nvPr/>
        </p:nvSpPr>
        <p:spPr>
          <a:xfrm>
            <a:off x="0" y="3833640"/>
            <a:ext cx="914292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1"/>
                </a:moveTo>
                <a:lnTo>
                  <a:pt x="281715" y="1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3" name="CustomShape 16"/>
          <p:cNvSpPr/>
          <p:nvPr/>
        </p:nvSpPr>
        <p:spPr>
          <a:xfrm>
            <a:off x="0" y="3740760"/>
            <a:ext cx="914292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1"/>
                </a:moveTo>
                <a:lnTo>
                  <a:pt x="281715" y="1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4" name="CustomShape 17"/>
          <p:cNvSpPr/>
          <p:nvPr/>
        </p:nvSpPr>
        <p:spPr>
          <a:xfrm>
            <a:off x="0" y="3646800"/>
            <a:ext cx="914292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1"/>
                </a:moveTo>
                <a:lnTo>
                  <a:pt x="281715" y="1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5" name="CustomShape 18"/>
          <p:cNvSpPr/>
          <p:nvPr/>
        </p:nvSpPr>
        <p:spPr>
          <a:xfrm>
            <a:off x="0" y="3553920"/>
            <a:ext cx="914292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1"/>
                </a:moveTo>
                <a:lnTo>
                  <a:pt x="281715" y="1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6" name="CustomShape 19"/>
          <p:cNvSpPr/>
          <p:nvPr/>
        </p:nvSpPr>
        <p:spPr>
          <a:xfrm>
            <a:off x="0" y="3459960"/>
            <a:ext cx="914292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1"/>
                </a:moveTo>
                <a:lnTo>
                  <a:pt x="281715" y="1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7" name="CustomShape 20"/>
          <p:cNvSpPr/>
          <p:nvPr/>
        </p:nvSpPr>
        <p:spPr>
          <a:xfrm>
            <a:off x="0" y="3367080"/>
            <a:ext cx="914292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1"/>
                </a:moveTo>
                <a:lnTo>
                  <a:pt x="281715" y="1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8" name="CustomShape 21"/>
          <p:cNvSpPr/>
          <p:nvPr/>
        </p:nvSpPr>
        <p:spPr>
          <a:xfrm>
            <a:off x="0" y="3272760"/>
            <a:ext cx="914292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1"/>
                </a:moveTo>
                <a:lnTo>
                  <a:pt x="281715" y="1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9" name="CustomShape 22"/>
          <p:cNvSpPr/>
          <p:nvPr/>
        </p:nvSpPr>
        <p:spPr>
          <a:xfrm>
            <a:off x="0" y="3179880"/>
            <a:ext cx="914292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1"/>
                </a:moveTo>
                <a:lnTo>
                  <a:pt x="281715" y="1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0" name="CustomShape 23"/>
          <p:cNvSpPr/>
          <p:nvPr/>
        </p:nvSpPr>
        <p:spPr>
          <a:xfrm>
            <a:off x="0" y="3085920"/>
            <a:ext cx="914292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1"/>
                </a:moveTo>
                <a:lnTo>
                  <a:pt x="281715" y="1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1" name="CustomShape 24"/>
          <p:cNvSpPr/>
          <p:nvPr/>
        </p:nvSpPr>
        <p:spPr>
          <a:xfrm>
            <a:off x="0" y="2991960"/>
            <a:ext cx="914292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1"/>
                </a:moveTo>
                <a:lnTo>
                  <a:pt x="281715" y="1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2" name="CustomShape 25"/>
          <p:cNvSpPr/>
          <p:nvPr/>
        </p:nvSpPr>
        <p:spPr>
          <a:xfrm>
            <a:off x="0" y="2899080"/>
            <a:ext cx="914292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1"/>
                </a:moveTo>
                <a:lnTo>
                  <a:pt x="281715" y="1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3" name="CustomShape 26"/>
          <p:cNvSpPr/>
          <p:nvPr/>
        </p:nvSpPr>
        <p:spPr>
          <a:xfrm>
            <a:off x="0" y="2805120"/>
            <a:ext cx="9142920" cy="360"/>
          </a:xfrm>
          <a:custGeom>
            <a:avLst/>
            <a:gdLst/>
            <a:ahLst/>
            <a:rect l="l" t="t" r="r" b="b"/>
            <a:pathLst>
              <a:path w="281716" h="0">
                <a:moveTo>
                  <a:pt x="0" y="0"/>
                </a:moveTo>
                <a:lnTo>
                  <a:pt x="281715" y="0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4" name="CustomShape 27"/>
          <p:cNvSpPr/>
          <p:nvPr/>
        </p:nvSpPr>
        <p:spPr>
          <a:xfrm>
            <a:off x="0" y="2712240"/>
            <a:ext cx="914292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1"/>
                </a:moveTo>
                <a:lnTo>
                  <a:pt x="281715" y="1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5" name="CustomShape 28"/>
          <p:cNvSpPr/>
          <p:nvPr/>
        </p:nvSpPr>
        <p:spPr>
          <a:xfrm>
            <a:off x="0" y="2617920"/>
            <a:ext cx="914292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0"/>
                </a:moveTo>
                <a:lnTo>
                  <a:pt x="281715" y="0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6" name="CustomShape 29"/>
          <p:cNvSpPr/>
          <p:nvPr/>
        </p:nvSpPr>
        <p:spPr>
          <a:xfrm>
            <a:off x="0" y="2525040"/>
            <a:ext cx="914292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1"/>
                </a:moveTo>
                <a:lnTo>
                  <a:pt x="281715" y="1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7" name="CustomShape 30"/>
          <p:cNvSpPr/>
          <p:nvPr/>
        </p:nvSpPr>
        <p:spPr>
          <a:xfrm>
            <a:off x="0" y="2431080"/>
            <a:ext cx="914292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0"/>
                </a:moveTo>
                <a:lnTo>
                  <a:pt x="281715" y="0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8" name="CustomShape 31"/>
          <p:cNvSpPr/>
          <p:nvPr/>
        </p:nvSpPr>
        <p:spPr>
          <a:xfrm>
            <a:off x="0" y="2338200"/>
            <a:ext cx="914292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1"/>
                </a:moveTo>
                <a:lnTo>
                  <a:pt x="281715" y="1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9" name="CustomShape 32"/>
          <p:cNvSpPr/>
          <p:nvPr/>
        </p:nvSpPr>
        <p:spPr>
          <a:xfrm>
            <a:off x="0" y="2244240"/>
            <a:ext cx="914292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0"/>
                </a:moveTo>
                <a:lnTo>
                  <a:pt x="281715" y="0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0" name="CustomShape 33"/>
          <p:cNvSpPr/>
          <p:nvPr/>
        </p:nvSpPr>
        <p:spPr>
          <a:xfrm>
            <a:off x="0" y="2151360"/>
            <a:ext cx="914292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1"/>
                </a:moveTo>
                <a:lnTo>
                  <a:pt x="281715" y="1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1" name="CustomShape 34"/>
          <p:cNvSpPr/>
          <p:nvPr/>
        </p:nvSpPr>
        <p:spPr>
          <a:xfrm>
            <a:off x="0" y="2057400"/>
            <a:ext cx="914292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0"/>
                </a:moveTo>
                <a:lnTo>
                  <a:pt x="281715" y="0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2" name="CustomShape 35"/>
          <p:cNvSpPr/>
          <p:nvPr/>
        </p:nvSpPr>
        <p:spPr>
          <a:xfrm>
            <a:off x="0" y="1963440"/>
            <a:ext cx="914292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0"/>
                </a:moveTo>
                <a:lnTo>
                  <a:pt x="281715" y="0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3" name="CustomShape 36"/>
          <p:cNvSpPr/>
          <p:nvPr/>
        </p:nvSpPr>
        <p:spPr>
          <a:xfrm>
            <a:off x="0" y="1870560"/>
            <a:ext cx="914292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0"/>
                </a:moveTo>
                <a:lnTo>
                  <a:pt x="281715" y="0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4" name="CustomShape 37"/>
          <p:cNvSpPr/>
          <p:nvPr/>
        </p:nvSpPr>
        <p:spPr>
          <a:xfrm>
            <a:off x="0" y="1776240"/>
            <a:ext cx="914292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0"/>
                </a:moveTo>
                <a:lnTo>
                  <a:pt x="281715" y="0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5" name="CustomShape 38"/>
          <p:cNvSpPr/>
          <p:nvPr/>
        </p:nvSpPr>
        <p:spPr>
          <a:xfrm>
            <a:off x="0" y="1683360"/>
            <a:ext cx="914292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0"/>
                </a:moveTo>
                <a:lnTo>
                  <a:pt x="281715" y="0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6" name="CustomShape 39"/>
          <p:cNvSpPr/>
          <p:nvPr/>
        </p:nvSpPr>
        <p:spPr>
          <a:xfrm>
            <a:off x="0" y="1589400"/>
            <a:ext cx="914292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0"/>
                </a:moveTo>
                <a:lnTo>
                  <a:pt x="281715" y="0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7" name="CustomShape 40"/>
          <p:cNvSpPr/>
          <p:nvPr/>
        </p:nvSpPr>
        <p:spPr>
          <a:xfrm>
            <a:off x="0" y="1496520"/>
            <a:ext cx="914292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0"/>
                </a:moveTo>
                <a:lnTo>
                  <a:pt x="281715" y="0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8" name="CustomShape 41"/>
          <p:cNvSpPr/>
          <p:nvPr/>
        </p:nvSpPr>
        <p:spPr>
          <a:xfrm>
            <a:off x="0" y="1402560"/>
            <a:ext cx="914292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0"/>
                </a:moveTo>
                <a:lnTo>
                  <a:pt x="281715" y="0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9" name="CustomShape 42"/>
          <p:cNvSpPr/>
          <p:nvPr/>
        </p:nvSpPr>
        <p:spPr>
          <a:xfrm>
            <a:off x="0" y="1309680"/>
            <a:ext cx="914292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0"/>
                </a:moveTo>
                <a:lnTo>
                  <a:pt x="281715" y="0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0" name="CustomShape 43"/>
          <p:cNvSpPr/>
          <p:nvPr/>
        </p:nvSpPr>
        <p:spPr>
          <a:xfrm>
            <a:off x="0" y="1215720"/>
            <a:ext cx="914292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0"/>
                </a:moveTo>
                <a:lnTo>
                  <a:pt x="281715" y="0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1" name="CustomShape 44"/>
          <p:cNvSpPr/>
          <p:nvPr/>
        </p:nvSpPr>
        <p:spPr>
          <a:xfrm>
            <a:off x="0" y="1122840"/>
            <a:ext cx="914292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0"/>
                </a:moveTo>
                <a:lnTo>
                  <a:pt x="281715" y="0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2" name="CustomShape 45"/>
          <p:cNvSpPr/>
          <p:nvPr/>
        </p:nvSpPr>
        <p:spPr>
          <a:xfrm>
            <a:off x="0" y="1028520"/>
            <a:ext cx="914292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0"/>
                </a:moveTo>
                <a:lnTo>
                  <a:pt x="281715" y="0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3" name="CustomShape 46"/>
          <p:cNvSpPr/>
          <p:nvPr/>
        </p:nvSpPr>
        <p:spPr>
          <a:xfrm>
            <a:off x="0" y="934560"/>
            <a:ext cx="914292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0"/>
                </a:moveTo>
                <a:lnTo>
                  <a:pt x="281715" y="0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4" name="CustomShape 47"/>
          <p:cNvSpPr/>
          <p:nvPr/>
        </p:nvSpPr>
        <p:spPr>
          <a:xfrm>
            <a:off x="0" y="841680"/>
            <a:ext cx="914292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0"/>
                </a:moveTo>
                <a:lnTo>
                  <a:pt x="281715" y="0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5" name="CustomShape 48"/>
          <p:cNvSpPr/>
          <p:nvPr/>
        </p:nvSpPr>
        <p:spPr>
          <a:xfrm>
            <a:off x="0" y="747720"/>
            <a:ext cx="914292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0"/>
                </a:moveTo>
                <a:lnTo>
                  <a:pt x="281715" y="0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6" name="CustomShape 49"/>
          <p:cNvSpPr/>
          <p:nvPr/>
        </p:nvSpPr>
        <p:spPr>
          <a:xfrm>
            <a:off x="0" y="654840"/>
            <a:ext cx="914292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0"/>
                </a:moveTo>
                <a:lnTo>
                  <a:pt x="281715" y="0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7" name="CustomShape 50"/>
          <p:cNvSpPr/>
          <p:nvPr/>
        </p:nvSpPr>
        <p:spPr>
          <a:xfrm>
            <a:off x="0" y="560880"/>
            <a:ext cx="914292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0"/>
                </a:moveTo>
                <a:lnTo>
                  <a:pt x="281715" y="0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8" name="CustomShape 51"/>
          <p:cNvSpPr/>
          <p:nvPr/>
        </p:nvSpPr>
        <p:spPr>
          <a:xfrm>
            <a:off x="0" y="468000"/>
            <a:ext cx="914292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0"/>
                </a:moveTo>
                <a:lnTo>
                  <a:pt x="281715" y="0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9" name="CustomShape 52"/>
          <p:cNvSpPr/>
          <p:nvPr/>
        </p:nvSpPr>
        <p:spPr>
          <a:xfrm>
            <a:off x="0" y="373680"/>
            <a:ext cx="914292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0"/>
                </a:moveTo>
                <a:lnTo>
                  <a:pt x="281715" y="0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0" name="CustomShape 53"/>
          <p:cNvSpPr/>
          <p:nvPr/>
        </p:nvSpPr>
        <p:spPr>
          <a:xfrm>
            <a:off x="0" y="280800"/>
            <a:ext cx="914292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0"/>
                </a:moveTo>
                <a:lnTo>
                  <a:pt x="281715" y="0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1" name="CustomShape 54"/>
          <p:cNvSpPr/>
          <p:nvPr/>
        </p:nvSpPr>
        <p:spPr>
          <a:xfrm>
            <a:off x="0" y="186840"/>
            <a:ext cx="914292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0"/>
                </a:moveTo>
                <a:lnTo>
                  <a:pt x="281715" y="0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2" name="CustomShape 55"/>
          <p:cNvSpPr/>
          <p:nvPr/>
        </p:nvSpPr>
        <p:spPr>
          <a:xfrm>
            <a:off x="0" y="93960"/>
            <a:ext cx="914292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0"/>
                </a:moveTo>
                <a:lnTo>
                  <a:pt x="281715" y="0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3" name="CustomShape 56"/>
          <p:cNvSpPr/>
          <p:nvPr/>
        </p:nvSpPr>
        <p:spPr>
          <a:xfrm>
            <a:off x="904968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4" name="CustomShape 57"/>
          <p:cNvSpPr/>
          <p:nvPr/>
        </p:nvSpPr>
        <p:spPr>
          <a:xfrm>
            <a:off x="895572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5" name="CustomShape 58"/>
          <p:cNvSpPr/>
          <p:nvPr/>
        </p:nvSpPr>
        <p:spPr>
          <a:xfrm>
            <a:off x="886032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6" name="CustomShape 59"/>
          <p:cNvSpPr/>
          <p:nvPr/>
        </p:nvSpPr>
        <p:spPr>
          <a:xfrm>
            <a:off x="876636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7" name="CustomShape 60"/>
          <p:cNvSpPr/>
          <p:nvPr/>
        </p:nvSpPr>
        <p:spPr>
          <a:xfrm>
            <a:off x="867240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8" name="CustomShape 61"/>
          <p:cNvSpPr/>
          <p:nvPr/>
        </p:nvSpPr>
        <p:spPr>
          <a:xfrm>
            <a:off x="857808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9" name="CustomShape 62"/>
          <p:cNvSpPr/>
          <p:nvPr/>
        </p:nvSpPr>
        <p:spPr>
          <a:xfrm>
            <a:off x="848412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0" name="CustomShape 63"/>
          <p:cNvSpPr/>
          <p:nvPr/>
        </p:nvSpPr>
        <p:spPr>
          <a:xfrm>
            <a:off x="839016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1" name="CustomShape 64"/>
          <p:cNvSpPr/>
          <p:nvPr/>
        </p:nvSpPr>
        <p:spPr>
          <a:xfrm>
            <a:off x="829476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2" name="CustomShape 65"/>
          <p:cNvSpPr/>
          <p:nvPr/>
        </p:nvSpPr>
        <p:spPr>
          <a:xfrm>
            <a:off x="820080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3" name="CustomShape 66"/>
          <p:cNvSpPr/>
          <p:nvPr/>
        </p:nvSpPr>
        <p:spPr>
          <a:xfrm>
            <a:off x="810684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4" name="CustomShape 67"/>
          <p:cNvSpPr/>
          <p:nvPr/>
        </p:nvSpPr>
        <p:spPr>
          <a:xfrm>
            <a:off x="801252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5" name="CustomShape 68"/>
          <p:cNvSpPr/>
          <p:nvPr/>
        </p:nvSpPr>
        <p:spPr>
          <a:xfrm>
            <a:off x="791856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6" name="CustomShape 69"/>
          <p:cNvSpPr/>
          <p:nvPr/>
        </p:nvSpPr>
        <p:spPr>
          <a:xfrm>
            <a:off x="782460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7" name="CustomShape 70"/>
          <p:cNvSpPr/>
          <p:nvPr/>
        </p:nvSpPr>
        <p:spPr>
          <a:xfrm>
            <a:off x="772920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8" name="CustomShape 71"/>
          <p:cNvSpPr/>
          <p:nvPr/>
        </p:nvSpPr>
        <p:spPr>
          <a:xfrm>
            <a:off x="763524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9" name="CustomShape 72"/>
          <p:cNvSpPr/>
          <p:nvPr/>
        </p:nvSpPr>
        <p:spPr>
          <a:xfrm>
            <a:off x="754128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0" name="CustomShape 73"/>
          <p:cNvSpPr/>
          <p:nvPr/>
        </p:nvSpPr>
        <p:spPr>
          <a:xfrm>
            <a:off x="744732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1" name="CustomShape 74"/>
          <p:cNvSpPr/>
          <p:nvPr/>
        </p:nvSpPr>
        <p:spPr>
          <a:xfrm>
            <a:off x="735300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2" name="CustomShape 75"/>
          <p:cNvSpPr/>
          <p:nvPr/>
        </p:nvSpPr>
        <p:spPr>
          <a:xfrm>
            <a:off x="725796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3" name="CustomShape 76"/>
          <p:cNvSpPr/>
          <p:nvPr/>
        </p:nvSpPr>
        <p:spPr>
          <a:xfrm>
            <a:off x="716364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4" name="CustomShape 77"/>
          <p:cNvSpPr/>
          <p:nvPr/>
        </p:nvSpPr>
        <p:spPr>
          <a:xfrm>
            <a:off x="706968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5" name="CustomShape 78"/>
          <p:cNvSpPr/>
          <p:nvPr/>
        </p:nvSpPr>
        <p:spPr>
          <a:xfrm>
            <a:off x="697572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6" name="CustomShape 79"/>
          <p:cNvSpPr/>
          <p:nvPr/>
        </p:nvSpPr>
        <p:spPr>
          <a:xfrm>
            <a:off x="688176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7" name="CustomShape 80"/>
          <p:cNvSpPr/>
          <p:nvPr/>
        </p:nvSpPr>
        <p:spPr>
          <a:xfrm>
            <a:off x="678744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8" name="CustomShape 81"/>
          <p:cNvSpPr/>
          <p:nvPr/>
        </p:nvSpPr>
        <p:spPr>
          <a:xfrm>
            <a:off x="669240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9" name="CustomShape 82"/>
          <p:cNvSpPr/>
          <p:nvPr/>
        </p:nvSpPr>
        <p:spPr>
          <a:xfrm>
            <a:off x="659844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0" name="CustomShape 83"/>
          <p:cNvSpPr/>
          <p:nvPr/>
        </p:nvSpPr>
        <p:spPr>
          <a:xfrm>
            <a:off x="650412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1" name="CustomShape 84"/>
          <p:cNvSpPr/>
          <p:nvPr/>
        </p:nvSpPr>
        <p:spPr>
          <a:xfrm>
            <a:off x="641016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2" name="CustomShape 85"/>
          <p:cNvSpPr/>
          <p:nvPr/>
        </p:nvSpPr>
        <p:spPr>
          <a:xfrm>
            <a:off x="631620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3" name="CustomShape 86"/>
          <p:cNvSpPr/>
          <p:nvPr/>
        </p:nvSpPr>
        <p:spPr>
          <a:xfrm>
            <a:off x="622188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4" name="CustomShape 87"/>
          <p:cNvSpPr/>
          <p:nvPr/>
        </p:nvSpPr>
        <p:spPr>
          <a:xfrm>
            <a:off x="612684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5" name="CustomShape 88"/>
          <p:cNvSpPr/>
          <p:nvPr/>
        </p:nvSpPr>
        <p:spPr>
          <a:xfrm>
            <a:off x="603288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6" name="CustomShape 89"/>
          <p:cNvSpPr/>
          <p:nvPr/>
        </p:nvSpPr>
        <p:spPr>
          <a:xfrm>
            <a:off x="593856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7" name="CustomShape 90"/>
          <p:cNvSpPr/>
          <p:nvPr/>
        </p:nvSpPr>
        <p:spPr>
          <a:xfrm>
            <a:off x="584460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8" name="CustomShape 91"/>
          <p:cNvSpPr/>
          <p:nvPr/>
        </p:nvSpPr>
        <p:spPr>
          <a:xfrm>
            <a:off x="575064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9" name="CustomShape 92"/>
          <p:cNvSpPr/>
          <p:nvPr/>
        </p:nvSpPr>
        <p:spPr>
          <a:xfrm>
            <a:off x="565632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0" name="CustomShape 93"/>
          <p:cNvSpPr/>
          <p:nvPr/>
        </p:nvSpPr>
        <p:spPr>
          <a:xfrm>
            <a:off x="556128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1" name="CustomShape 94"/>
          <p:cNvSpPr/>
          <p:nvPr/>
        </p:nvSpPr>
        <p:spPr>
          <a:xfrm>
            <a:off x="546732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2" name="CustomShape 95"/>
          <p:cNvSpPr/>
          <p:nvPr/>
        </p:nvSpPr>
        <p:spPr>
          <a:xfrm>
            <a:off x="537300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3" name="CustomShape 96"/>
          <p:cNvSpPr/>
          <p:nvPr/>
        </p:nvSpPr>
        <p:spPr>
          <a:xfrm>
            <a:off x="527904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4" name="CustomShape 97"/>
          <p:cNvSpPr/>
          <p:nvPr/>
        </p:nvSpPr>
        <p:spPr>
          <a:xfrm>
            <a:off x="518508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5" name="CustomShape 98"/>
          <p:cNvSpPr/>
          <p:nvPr/>
        </p:nvSpPr>
        <p:spPr>
          <a:xfrm>
            <a:off x="508968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6" name="CustomShape 99"/>
          <p:cNvSpPr/>
          <p:nvPr/>
        </p:nvSpPr>
        <p:spPr>
          <a:xfrm>
            <a:off x="499572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7" name="CustomShape 100"/>
          <p:cNvSpPr/>
          <p:nvPr/>
        </p:nvSpPr>
        <p:spPr>
          <a:xfrm>
            <a:off x="490176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8" name="CustomShape 101"/>
          <p:cNvSpPr/>
          <p:nvPr/>
        </p:nvSpPr>
        <p:spPr>
          <a:xfrm>
            <a:off x="480744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9" name="CustomShape 102"/>
          <p:cNvSpPr/>
          <p:nvPr/>
        </p:nvSpPr>
        <p:spPr>
          <a:xfrm>
            <a:off x="471348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0" name="CustomShape 103"/>
          <p:cNvSpPr/>
          <p:nvPr/>
        </p:nvSpPr>
        <p:spPr>
          <a:xfrm>
            <a:off x="461952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1" name="CustomShape 104"/>
          <p:cNvSpPr/>
          <p:nvPr/>
        </p:nvSpPr>
        <p:spPr>
          <a:xfrm>
            <a:off x="452412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2" name="CustomShape 105"/>
          <p:cNvSpPr/>
          <p:nvPr/>
        </p:nvSpPr>
        <p:spPr>
          <a:xfrm>
            <a:off x="443016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3" name="CustomShape 106"/>
          <p:cNvSpPr/>
          <p:nvPr/>
        </p:nvSpPr>
        <p:spPr>
          <a:xfrm>
            <a:off x="433620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4" name="CustomShape 107"/>
          <p:cNvSpPr/>
          <p:nvPr/>
        </p:nvSpPr>
        <p:spPr>
          <a:xfrm>
            <a:off x="424224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5" name="CustomShape 108"/>
          <p:cNvSpPr/>
          <p:nvPr/>
        </p:nvSpPr>
        <p:spPr>
          <a:xfrm>
            <a:off x="414792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6" name="CustomShape 109"/>
          <p:cNvSpPr/>
          <p:nvPr/>
        </p:nvSpPr>
        <p:spPr>
          <a:xfrm>
            <a:off x="405396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7" name="CustomShape 110"/>
          <p:cNvSpPr/>
          <p:nvPr/>
        </p:nvSpPr>
        <p:spPr>
          <a:xfrm>
            <a:off x="395856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8" name="CustomShape 111"/>
          <p:cNvSpPr/>
          <p:nvPr/>
        </p:nvSpPr>
        <p:spPr>
          <a:xfrm>
            <a:off x="386460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9" name="CustomShape 112"/>
          <p:cNvSpPr/>
          <p:nvPr/>
        </p:nvSpPr>
        <p:spPr>
          <a:xfrm>
            <a:off x="377064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0" name="CustomShape 113"/>
          <p:cNvSpPr/>
          <p:nvPr/>
        </p:nvSpPr>
        <p:spPr>
          <a:xfrm>
            <a:off x="367668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1" name="CustomShape 114"/>
          <p:cNvSpPr/>
          <p:nvPr/>
        </p:nvSpPr>
        <p:spPr>
          <a:xfrm>
            <a:off x="358236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2" name="CustomShape 115"/>
          <p:cNvSpPr/>
          <p:nvPr/>
        </p:nvSpPr>
        <p:spPr>
          <a:xfrm>
            <a:off x="348732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3" name="CustomShape 116"/>
          <p:cNvSpPr/>
          <p:nvPr/>
        </p:nvSpPr>
        <p:spPr>
          <a:xfrm>
            <a:off x="339336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4" name="CustomShape 117"/>
          <p:cNvSpPr/>
          <p:nvPr/>
        </p:nvSpPr>
        <p:spPr>
          <a:xfrm>
            <a:off x="329904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5" name="CustomShape 118"/>
          <p:cNvSpPr/>
          <p:nvPr/>
        </p:nvSpPr>
        <p:spPr>
          <a:xfrm>
            <a:off x="320508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6" name="CustomShape 119"/>
          <p:cNvSpPr/>
          <p:nvPr/>
        </p:nvSpPr>
        <p:spPr>
          <a:xfrm>
            <a:off x="311112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7" name="CustomShape 120"/>
          <p:cNvSpPr/>
          <p:nvPr/>
        </p:nvSpPr>
        <p:spPr>
          <a:xfrm>
            <a:off x="301680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8" name="CustomShape 121"/>
          <p:cNvSpPr/>
          <p:nvPr/>
        </p:nvSpPr>
        <p:spPr>
          <a:xfrm>
            <a:off x="292176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9" name="CustomShape 122"/>
          <p:cNvSpPr/>
          <p:nvPr/>
        </p:nvSpPr>
        <p:spPr>
          <a:xfrm>
            <a:off x="282780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0" name="CustomShape 123"/>
          <p:cNvSpPr/>
          <p:nvPr/>
        </p:nvSpPr>
        <p:spPr>
          <a:xfrm>
            <a:off x="273348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1" name="CustomShape 124"/>
          <p:cNvSpPr/>
          <p:nvPr/>
        </p:nvSpPr>
        <p:spPr>
          <a:xfrm>
            <a:off x="263952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2" name="CustomShape 125"/>
          <p:cNvSpPr/>
          <p:nvPr/>
        </p:nvSpPr>
        <p:spPr>
          <a:xfrm>
            <a:off x="254556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3" name="CustomShape 126"/>
          <p:cNvSpPr/>
          <p:nvPr/>
        </p:nvSpPr>
        <p:spPr>
          <a:xfrm>
            <a:off x="245124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4" name="CustomShape 127"/>
          <p:cNvSpPr/>
          <p:nvPr/>
        </p:nvSpPr>
        <p:spPr>
          <a:xfrm>
            <a:off x="235620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5" name="CustomShape 128"/>
          <p:cNvSpPr/>
          <p:nvPr/>
        </p:nvSpPr>
        <p:spPr>
          <a:xfrm>
            <a:off x="226224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6" name="CustomShape 129"/>
          <p:cNvSpPr/>
          <p:nvPr/>
        </p:nvSpPr>
        <p:spPr>
          <a:xfrm>
            <a:off x="216792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7" name="CustomShape 130"/>
          <p:cNvSpPr/>
          <p:nvPr/>
        </p:nvSpPr>
        <p:spPr>
          <a:xfrm>
            <a:off x="207396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8" name="CustomShape 131"/>
          <p:cNvSpPr/>
          <p:nvPr/>
        </p:nvSpPr>
        <p:spPr>
          <a:xfrm>
            <a:off x="198000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9" name="CustomShape 132"/>
          <p:cNvSpPr/>
          <p:nvPr/>
        </p:nvSpPr>
        <p:spPr>
          <a:xfrm>
            <a:off x="188604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0" name="CustomShape 133"/>
          <p:cNvSpPr/>
          <p:nvPr/>
        </p:nvSpPr>
        <p:spPr>
          <a:xfrm>
            <a:off x="179064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1" name="CustomShape 134"/>
          <p:cNvSpPr/>
          <p:nvPr/>
        </p:nvSpPr>
        <p:spPr>
          <a:xfrm>
            <a:off x="169668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2" name="CustomShape 135"/>
          <p:cNvSpPr/>
          <p:nvPr/>
        </p:nvSpPr>
        <p:spPr>
          <a:xfrm>
            <a:off x="160236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3" name="CustomShape 136"/>
          <p:cNvSpPr/>
          <p:nvPr/>
        </p:nvSpPr>
        <p:spPr>
          <a:xfrm>
            <a:off x="150840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4" name="CustomShape 137"/>
          <p:cNvSpPr/>
          <p:nvPr/>
        </p:nvSpPr>
        <p:spPr>
          <a:xfrm>
            <a:off x="141444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5" name="CustomShape 138"/>
          <p:cNvSpPr/>
          <p:nvPr/>
        </p:nvSpPr>
        <p:spPr>
          <a:xfrm>
            <a:off x="131904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6" name="CustomShape 139"/>
          <p:cNvSpPr/>
          <p:nvPr/>
        </p:nvSpPr>
        <p:spPr>
          <a:xfrm>
            <a:off x="122508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7" name="CustomShape 140"/>
          <p:cNvSpPr/>
          <p:nvPr/>
        </p:nvSpPr>
        <p:spPr>
          <a:xfrm>
            <a:off x="113112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8" name="CustomShape 141"/>
          <p:cNvSpPr/>
          <p:nvPr/>
        </p:nvSpPr>
        <p:spPr>
          <a:xfrm>
            <a:off x="103716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9" name="CustomShape 142"/>
          <p:cNvSpPr/>
          <p:nvPr/>
        </p:nvSpPr>
        <p:spPr>
          <a:xfrm>
            <a:off x="94284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0" name="CustomShape 143"/>
          <p:cNvSpPr/>
          <p:nvPr/>
        </p:nvSpPr>
        <p:spPr>
          <a:xfrm>
            <a:off x="84888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1" name="CustomShape 144"/>
          <p:cNvSpPr/>
          <p:nvPr/>
        </p:nvSpPr>
        <p:spPr>
          <a:xfrm>
            <a:off x="75348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2" name="CustomShape 145"/>
          <p:cNvSpPr/>
          <p:nvPr/>
        </p:nvSpPr>
        <p:spPr>
          <a:xfrm>
            <a:off x="65952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3" name="CustomShape 146"/>
          <p:cNvSpPr/>
          <p:nvPr/>
        </p:nvSpPr>
        <p:spPr>
          <a:xfrm>
            <a:off x="56556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4" name="CustomShape 147"/>
          <p:cNvSpPr/>
          <p:nvPr/>
        </p:nvSpPr>
        <p:spPr>
          <a:xfrm>
            <a:off x="47160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5" name="CustomShape 148"/>
          <p:cNvSpPr/>
          <p:nvPr/>
        </p:nvSpPr>
        <p:spPr>
          <a:xfrm>
            <a:off x="37728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6" name="CustomShape 149"/>
          <p:cNvSpPr/>
          <p:nvPr/>
        </p:nvSpPr>
        <p:spPr>
          <a:xfrm>
            <a:off x="28332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7" name="CustomShape 150"/>
          <p:cNvSpPr/>
          <p:nvPr/>
        </p:nvSpPr>
        <p:spPr>
          <a:xfrm>
            <a:off x="18828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8" name="CustomShape 151"/>
          <p:cNvSpPr/>
          <p:nvPr/>
        </p:nvSpPr>
        <p:spPr>
          <a:xfrm>
            <a:off x="9396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9" name="CustomShape 152"/>
          <p:cNvSpPr/>
          <p:nvPr/>
        </p:nvSpPr>
        <p:spPr>
          <a:xfrm>
            <a:off x="7902720" y="-91080"/>
            <a:ext cx="524520" cy="650520"/>
          </a:xfrm>
          <a:custGeom>
            <a:avLst/>
            <a:gdLst/>
            <a:ahLst/>
            <a:rect l="l" t="t" r="r" b="b"/>
            <a:pathLst>
              <a:path w="15884" h="19698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90" name="CustomShape 153"/>
          <p:cNvSpPr/>
          <p:nvPr/>
        </p:nvSpPr>
        <p:spPr>
          <a:xfrm>
            <a:off x="8722440" y="2602440"/>
            <a:ext cx="515880" cy="587520"/>
          </a:xfrm>
          <a:custGeom>
            <a:avLst/>
            <a:gdLst/>
            <a:ahLst/>
            <a:rect l="l" t="t" r="r" b="b"/>
            <a:pathLst>
              <a:path w="15627" h="17792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91" name="CustomShape 154"/>
          <p:cNvSpPr/>
          <p:nvPr/>
        </p:nvSpPr>
        <p:spPr>
          <a:xfrm>
            <a:off x="7735320" y="2164680"/>
            <a:ext cx="244440" cy="534240"/>
          </a:xfrm>
          <a:custGeom>
            <a:avLst/>
            <a:gdLst/>
            <a:ahLst/>
            <a:rect l="l" t="t" r="r" b="b"/>
            <a:pathLst>
              <a:path w="7411" h="16178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92" name="CustomShape 155"/>
          <p:cNvSpPr/>
          <p:nvPr/>
        </p:nvSpPr>
        <p:spPr>
          <a:xfrm>
            <a:off x="8500680" y="1411560"/>
            <a:ext cx="482040" cy="591120"/>
          </a:xfrm>
          <a:custGeom>
            <a:avLst/>
            <a:gdLst/>
            <a:ahLst/>
            <a:rect l="l" t="t" r="r" b="b"/>
            <a:pathLst>
              <a:path w="14601" h="17901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93" name="CustomShape 156"/>
          <p:cNvSpPr/>
          <p:nvPr/>
        </p:nvSpPr>
        <p:spPr>
          <a:xfrm>
            <a:off x="7506000" y="1164240"/>
            <a:ext cx="531720" cy="495360"/>
          </a:xfrm>
          <a:custGeom>
            <a:avLst/>
            <a:gdLst/>
            <a:ahLst/>
            <a:rect l="l" t="t" r="r" b="b"/>
            <a:pathLst>
              <a:path w="16105" h="15004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94" name="CustomShape 157"/>
          <p:cNvSpPr/>
          <p:nvPr/>
        </p:nvSpPr>
        <p:spPr>
          <a:xfrm>
            <a:off x="8604720" y="4020480"/>
            <a:ext cx="576720" cy="396000"/>
          </a:xfrm>
          <a:custGeom>
            <a:avLst/>
            <a:gdLst/>
            <a:ahLst/>
            <a:rect l="l" t="t" r="r" b="b"/>
            <a:pathLst>
              <a:path w="17461" h="11995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95" name="CustomShape 158"/>
          <p:cNvSpPr/>
          <p:nvPr/>
        </p:nvSpPr>
        <p:spPr>
          <a:xfrm>
            <a:off x="7947360" y="1644480"/>
            <a:ext cx="433440" cy="448200"/>
          </a:xfrm>
          <a:custGeom>
            <a:avLst/>
            <a:gdLst/>
            <a:ahLst/>
            <a:rect l="l" t="t" r="r" b="b"/>
            <a:pathLst>
              <a:path w="13133" h="13573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96" name="CustomShape 159"/>
          <p:cNvSpPr/>
          <p:nvPr/>
        </p:nvSpPr>
        <p:spPr>
          <a:xfrm>
            <a:off x="8121960" y="2432880"/>
            <a:ext cx="606960" cy="627480"/>
          </a:xfrm>
          <a:custGeom>
            <a:avLst/>
            <a:gdLst/>
            <a:ahLst/>
            <a:rect l="l" t="t" r="r" b="b"/>
            <a:pathLst>
              <a:path w="18378" h="19002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97" name="CustomShape 160"/>
          <p:cNvSpPr/>
          <p:nvPr/>
        </p:nvSpPr>
        <p:spPr>
          <a:xfrm>
            <a:off x="8542800" y="837720"/>
            <a:ext cx="587520" cy="466200"/>
          </a:xfrm>
          <a:custGeom>
            <a:avLst/>
            <a:gdLst/>
            <a:ahLst/>
            <a:rect l="l" t="t" r="r" b="b"/>
            <a:pathLst>
              <a:path w="17792" h="14124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98" name="CustomShape 161"/>
          <p:cNvSpPr/>
          <p:nvPr/>
        </p:nvSpPr>
        <p:spPr>
          <a:xfrm>
            <a:off x="8528400" y="167040"/>
            <a:ext cx="547560" cy="514800"/>
          </a:xfrm>
          <a:custGeom>
            <a:avLst/>
            <a:gdLst/>
            <a:ahLst/>
            <a:rect l="l" t="t" r="r" b="b"/>
            <a:pathLst>
              <a:path w="16581" h="1559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99" name="CustomShape 162"/>
          <p:cNvSpPr/>
          <p:nvPr/>
        </p:nvSpPr>
        <p:spPr>
          <a:xfrm>
            <a:off x="8143920" y="1228320"/>
            <a:ext cx="309960" cy="365760"/>
          </a:xfrm>
          <a:custGeom>
            <a:avLst/>
            <a:gdLst/>
            <a:ahLst/>
            <a:rect l="l" t="t" r="r" b="b"/>
            <a:pathLst>
              <a:path w="9391" h="11079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0" name="CustomShape 163"/>
          <p:cNvSpPr/>
          <p:nvPr/>
        </p:nvSpPr>
        <p:spPr>
          <a:xfrm>
            <a:off x="8229960" y="2168280"/>
            <a:ext cx="538920" cy="206640"/>
          </a:xfrm>
          <a:custGeom>
            <a:avLst/>
            <a:gdLst/>
            <a:ahLst/>
            <a:rect l="l" t="t" r="r" b="b"/>
            <a:pathLst>
              <a:path w="16325" h="6274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1" name="CustomShape 164"/>
          <p:cNvSpPr/>
          <p:nvPr/>
        </p:nvSpPr>
        <p:spPr>
          <a:xfrm>
            <a:off x="7856640" y="4756680"/>
            <a:ext cx="686880" cy="482040"/>
          </a:xfrm>
          <a:custGeom>
            <a:avLst/>
            <a:gdLst/>
            <a:ahLst/>
            <a:rect l="l" t="t" r="r" b="b"/>
            <a:pathLst>
              <a:path w="20800" h="1460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2" name="CustomShape 165"/>
          <p:cNvSpPr/>
          <p:nvPr/>
        </p:nvSpPr>
        <p:spPr>
          <a:xfrm>
            <a:off x="7974000" y="3725640"/>
            <a:ext cx="451800" cy="475920"/>
          </a:xfrm>
          <a:custGeom>
            <a:avLst/>
            <a:gdLst/>
            <a:ahLst/>
            <a:rect l="l" t="t" r="r" b="b"/>
            <a:pathLst>
              <a:path w="13683" h="14417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3" name="CustomShape 166"/>
          <p:cNvSpPr/>
          <p:nvPr/>
        </p:nvSpPr>
        <p:spPr>
          <a:xfrm>
            <a:off x="8455680" y="3270960"/>
            <a:ext cx="346320" cy="245520"/>
          </a:xfrm>
          <a:custGeom>
            <a:avLst/>
            <a:gdLst/>
            <a:ahLst/>
            <a:rect l="l" t="t" r="r" b="b"/>
            <a:pathLst>
              <a:path w="10492" h="7447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4" name="CustomShape 167"/>
          <p:cNvSpPr/>
          <p:nvPr/>
        </p:nvSpPr>
        <p:spPr>
          <a:xfrm>
            <a:off x="8669160" y="4902120"/>
            <a:ext cx="335160" cy="213840"/>
          </a:xfrm>
          <a:custGeom>
            <a:avLst/>
            <a:gdLst/>
            <a:ahLst/>
            <a:rect l="l" t="t" r="r" b="b"/>
            <a:pathLst>
              <a:path w="10162" h="6494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5" name="CustomShape 168"/>
          <p:cNvSpPr/>
          <p:nvPr/>
        </p:nvSpPr>
        <p:spPr>
          <a:xfrm>
            <a:off x="7479360" y="237600"/>
            <a:ext cx="376560" cy="374040"/>
          </a:xfrm>
          <a:custGeom>
            <a:avLst/>
            <a:gdLst/>
            <a:ahLst/>
            <a:rect l="l" t="t" r="r" b="b"/>
            <a:pathLst>
              <a:path w="11409" h="11336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6" name="CustomShape 169"/>
          <p:cNvSpPr/>
          <p:nvPr/>
        </p:nvSpPr>
        <p:spPr>
          <a:xfrm>
            <a:off x="8535600" y="3598200"/>
            <a:ext cx="357120" cy="448200"/>
          </a:xfrm>
          <a:custGeom>
            <a:avLst/>
            <a:gdLst/>
            <a:ahLst/>
            <a:rect l="l" t="t" r="r" b="b"/>
            <a:pathLst>
              <a:path w="10822" h="13574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7" name="CustomShape 170"/>
          <p:cNvSpPr/>
          <p:nvPr/>
        </p:nvSpPr>
        <p:spPr>
          <a:xfrm>
            <a:off x="7875720" y="3135240"/>
            <a:ext cx="484560" cy="477360"/>
          </a:xfrm>
          <a:custGeom>
            <a:avLst/>
            <a:gdLst/>
            <a:ahLst/>
            <a:rect l="l" t="t" r="r" b="b"/>
            <a:pathLst>
              <a:path w="14674" h="14454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8" name="CustomShape 171"/>
          <p:cNvSpPr/>
          <p:nvPr/>
        </p:nvSpPr>
        <p:spPr>
          <a:xfrm>
            <a:off x="7829640" y="2815920"/>
            <a:ext cx="181440" cy="160560"/>
          </a:xfrm>
          <a:custGeom>
            <a:avLst/>
            <a:gdLst/>
            <a:ahLst/>
            <a:rect l="l" t="t" r="r" b="b"/>
            <a:pathLst>
              <a:path w="5504" h="4880">
                <a:moveTo>
                  <a:pt x="5173" y="0"/>
                </a:moveTo>
                <a:lnTo>
                  <a:pt x="5063" y="37"/>
                </a:lnTo>
                <a:lnTo>
                  <a:pt x="4990" y="110"/>
                </a:lnTo>
                <a:lnTo>
                  <a:pt x="4770" y="404"/>
                </a:lnTo>
                <a:lnTo>
                  <a:pt x="4513" y="624"/>
                </a:lnTo>
                <a:lnTo>
                  <a:pt x="4219" y="844"/>
                </a:lnTo>
                <a:lnTo>
                  <a:pt x="3926" y="991"/>
                </a:lnTo>
                <a:lnTo>
                  <a:pt x="3742" y="1064"/>
                </a:lnTo>
                <a:lnTo>
                  <a:pt x="3559" y="1101"/>
                </a:lnTo>
                <a:lnTo>
                  <a:pt x="3229" y="1101"/>
                </a:lnTo>
                <a:lnTo>
                  <a:pt x="2862" y="1028"/>
                </a:lnTo>
                <a:lnTo>
                  <a:pt x="2532" y="917"/>
                </a:lnTo>
                <a:lnTo>
                  <a:pt x="2239" y="807"/>
                </a:lnTo>
                <a:lnTo>
                  <a:pt x="1908" y="734"/>
                </a:lnTo>
                <a:lnTo>
                  <a:pt x="1578" y="661"/>
                </a:lnTo>
                <a:lnTo>
                  <a:pt x="1248" y="624"/>
                </a:lnTo>
                <a:lnTo>
                  <a:pt x="918" y="661"/>
                </a:lnTo>
                <a:lnTo>
                  <a:pt x="625" y="771"/>
                </a:lnTo>
                <a:lnTo>
                  <a:pt x="478" y="844"/>
                </a:lnTo>
                <a:lnTo>
                  <a:pt x="368" y="954"/>
                </a:lnTo>
                <a:lnTo>
                  <a:pt x="258" y="1064"/>
                </a:lnTo>
                <a:lnTo>
                  <a:pt x="148" y="1211"/>
                </a:lnTo>
                <a:lnTo>
                  <a:pt x="111" y="1284"/>
                </a:lnTo>
                <a:lnTo>
                  <a:pt x="111" y="1321"/>
                </a:lnTo>
                <a:lnTo>
                  <a:pt x="148" y="1431"/>
                </a:lnTo>
                <a:lnTo>
                  <a:pt x="258" y="1468"/>
                </a:lnTo>
                <a:lnTo>
                  <a:pt x="368" y="1468"/>
                </a:lnTo>
                <a:lnTo>
                  <a:pt x="698" y="1284"/>
                </a:lnTo>
                <a:lnTo>
                  <a:pt x="1028" y="1174"/>
                </a:lnTo>
                <a:lnTo>
                  <a:pt x="1028" y="2531"/>
                </a:lnTo>
                <a:lnTo>
                  <a:pt x="955" y="3228"/>
                </a:lnTo>
                <a:lnTo>
                  <a:pt x="881" y="3925"/>
                </a:lnTo>
                <a:lnTo>
                  <a:pt x="698" y="3852"/>
                </a:lnTo>
                <a:lnTo>
                  <a:pt x="551" y="3742"/>
                </a:lnTo>
                <a:lnTo>
                  <a:pt x="368" y="3632"/>
                </a:lnTo>
                <a:lnTo>
                  <a:pt x="184" y="3522"/>
                </a:lnTo>
                <a:lnTo>
                  <a:pt x="111" y="3522"/>
                </a:lnTo>
                <a:lnTo>
                  <a:pt x="38" y="3595"/>
                </a:lnTo>
                <a:lnTo>
                  <a:pt x="1" y="3669"/>
                </a:lnTo>
                <a:lnTo>
                  <a:pt x="1" y="3779"/>
                </a:lnTo>
                <a:lnTo>
                  <a:pt x="38" y="3962"/>
                </a:lnTo>
                <a:lnTo>
                  <a:pt x="148" y="4145"/>
                </a:lnTo>
                <a:lnTo>
                  <a:pt x="294" y="4256"/>
                </a:lnTo>
                <a:lnTo>
                  <a:pt x="514" y="4402"/>
                </a:lnTo>
                <a:lnTo>
                  <a:pt x="735" y="4476"/>
                </a:lnTo>
                <a:lnTo>
                  <a:pt x="1175" y="4476"/>
                </a:lnTo>
                <a:lnTo>
                  <a:pt x="1248" y="4439"/>
                </a:lnTo>
                <a:lnTo>
                  <a:pt x="1321" y="4402"/>
                </a:lnTo>
                <a:lnTo>
                  <a:pt x="1395" y="4256"/>
                </a:lnTo>
                <a:lnTo>
                  <a:pt x="1505" y="3485"/>
                </a:lnTo>
                <a:lnTo>
                  <a:pt x="1578" y="2715"/>
                </a:lnTo>
                <a:lnTo>
                  <a:pt x="1578" y="1908"/>
                </a:lnTo>
                <a:lnTo>
                  <a:pt x="1542" y="1504"/>
                </a:lnTo>
                <a:lnTo>
                  <a:pt x="1505" y="1138"/>
                </a:lnTo>
                <a:lnTo>
                  <a:pt x="1762" y="1174"/>
                </a:lnTo>
                <a:lnTo>
                  <a:pt x="2128" y="1321"/>
                </a:lnTo>
                <a:lnTo>
                  <a:pt x="2459" y="1431"/>
                </a:lnTo>
                <a:lnTo>
                  <a:pt x="2825" y="1578"/>
                </a:lnTo>
                <a:lnTo>
                  <a:pt x="3192" y="1651"/>
                </a:lnTo>
                <a:lnTo>
                  <a:pt x="3486" y="1651"/>
                </a:lnTo>
                <a:lnTo>
                  <a:pt x="3449" y="2531"/>
                </a:lnTo>
                <a:lnTo>
                  <a:pt x="3412" y="3449"/>
                </a:lnTo>
                <a:lnTo>
                  <a:pt x="3412" y="3999"/>
                </a:lnTo>
                <a:lnTo>
                  <a:pt x="3412" y="4256"/>
                </a:lnTo>
                <a:lnTo>
                  <a:pt x="3412" y="4366"/>
                </a:lnTo>
                <a:lnTo>
                  <a:pt x="3412" y="4402"/>
                </a:lnTo>
                <a:lnTo>
                  <a:pt x="3449" y="4402"/>
                </a:lnTo>
                <a:lnTo>
                  <a:pt x="3412" y="4476"/>
                </a:lnTo>
                <a:lnTo>
                  <a:pt x="3376" y="4512"/>
                </a:lnTo>
                <a:lnTo>
                  <a:pt x="3376" y="4659"/>
                </a:lnTo>
                <a:lnTo>
                  <a:pt x="3376" y="4696"/>
                </a:lnTo>
                <a:lnTo>
                  <a:pt x="3412" y="4806"/>
                </a:lnTo>
                <a:lnTo>
                  <a:pt x="3522" y="4879"/>
                </a:lnTo>
                <a:lnTo>
                  <a:pt x="3632" y="4879"/>
                </a:lnTo>
                <a:lnTo>
                  <a:pt x="3742" y="4842"/>
                </a:lnTo>
                <a:lnTo>
                  <a:pt x="3853" y="4732"/>
                </a:lnTo>
                <a:lnTo>
                  <a:pt x="3926" y="4586"/>
                </a:lnTo>
                <a:lnTo>
                  <a:pt x="3926" y="4439"/>
                </a:lnTo>
                <a:lnTo>
                  <a:pt x="3926" y="4256"/>
                </a:lnTo>
                <a:lnTo>
                  <a:pt x="3963" y="3045"/>
                </a:lnTo>
                <a:lnTo>
                  <a:pt x="3963" y="1871"/>
                </a:lnTo>
                <a:lnTo>
                  <a:pt x="3963" y="1541"/>
                </a:lnTo>
                <a:lnTo>
                  <a:pt x="4366" y="1394"/>
                </a:lnTo>
                <a:lnTo>
                  <a:pt x="4733" y="1138"/>
                </a:lnTo>
                <a:lnTo>
                  <a:pt x="5063" y="844"/>
                </a:lnTo>
                <a:lnTo>
                  <a:pt x="5320" y="551"/>
                </a:lnTo>
                <a:lnTo>
                  <a:pt x="5467" y="367"/>
                </a:lnTo>
                <a:lnTo>
                  <a:pt x="5503" y="257"/>
                </a:lnTo>
                <a:lnTo>
                  <a:pt x="5503" y="184"/>
                </a:lnTo>
                <a:lnTo>
                  <a:pt x="5430" y="74"/>
                </a:lnTo>
                <a:lnTo>
                  <a:pt x="5356" y="37"/>
                </a:lnTo>
                <a:lnTo>
                  <a:pt x="5283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9" name="CustomShape 172"/>
          <p:cNvSpPr/>
          <p:nvPr/>
        </p:nvSpPr>
        <p:spPr>
          <a:xfrm>
            <a:off x="8574480" y="4475160"/>
            <a:ext cx="455400" cy="336600"/>
          </a:xfrm>
          <a:custGeom>
            <a:avLst/>
            <a:gdLst/>
            <a:ahLst/>
            <a:rect l="l" t="t" r="r" b="b"/>
            <a:pathLst>
              <a:path w="13793" h="10199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10" name="CustomShape 173"/>
          <p:cNvSpPr/>
          <p:nvPr/>
        </p:nvSpPr>
        <p:spPr>
          <a:xfrm>
            <a:off x="7562880" y="1868760"/>
            <a:ext cx="209160" cy="434880"/>
          </a:xfrm>
          <a:custGeom>
            <a:avLst/>
            <a:gdLst/>
            <a:ahLst/>
            <a:rect l="l" t="t" r="r" b="b"/>
            <a:pathLst>
              <a:path w="6347" h="13169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11" name="CustomShape 174"/>
          <p:cNvSpPr/>
          <p:nvPr/>
        </p:nvSpPr>
        <p:spPr>
          <a:xfrm>
            <a:off x="7855200" y="653400"/>
            <a:ext cx="583920" cy="495360"/>
          </a:xfrm>
          <a:custGeom>
            <a:avLst/>
            <a:gdLst/>
            <a:ahLst/>
            <a:rect l="l" t="t" r="r" b="b"/>
            <a:pathLst>
              <a:path w="17681" h="15004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12" name="CustomShape 175"/>
          <p:cNvSpPr/>
          <p:nvPr/>
        </p:nvSpPr>
        <p:spPr>
          <a:xfrm>
            <a:off x="7490160" y="3445560"/>
            <a:ext cx="354600" cy="306000"/>
          </a:xfrm>
          <a:custGeom>
            <a:avLst/>
            <a:gdLst/>
            <a:ahLst/>
            <a:rect l="l" t="t" r="r" b="b"/>
            <a:pathLst>
              <a:path w="10748" h="9281">
                <a:moveTo>
                  <a:pt x="4072" y="550"/>
                </a:moveTo>
                <a:lnTo>
                  <a:pt x="4329" y="587"/>
                </a:lnTo>
                <a:lnTo>
                  <a:pt x="4585" y="697"/>
                </a:lnTo>
                <a:lnTo>
                  <a:pt x="4842" y="844"/>
                </a:lnTo>
                <a:lnTo>
                  <a:pt x="5025" y="1064"/>
                </a:lnTo>
                <a:lnTo>
                  <a:pt x="5136" y="1211"/>
                </a:lnTo>
                <a:lnTo>
                  <a:pt x="5209" y="1394"/>
                </a:lnTo>
                <a:lnTo>
                  <a:pt x="5246" y="1541"/>
                </a:lnTo>
                <a:lnTo>
                  <a:pt x="5282" y="1724"/>
                </a:lnTo>
                <a:lnTo>
                  <a:pt x="5282" y="2091"/>
                </a:lnTo>
                <a:lnTo>
                  <a:pt x="5246" y="2458"/>
                </a:lnTo>
                <a:lnTo>
                  <a:pt x="5209" y="2641"/>
                </a:lnTo>
                <a:lnTo>
                  <a:pt x="4695" y="1761"/>
                </a:lnTo>
                <a:lnTo>
                  <a:pt x="4072" y="550"/>
                </a:lnTo>
                <a:close/>
                <a:moveTo>
                  <a:pt x="1357" y="3008"/>
                </a:moveTo>
                <a:lnTo>
                  <a:pt x="1504" y="3265"/>
                </a:lnTo>
                <a:lnTo>
                  <a:pt x="1614" y="3558"/>
                </a:lnTo>
                <a:lnTo>
                  <a:pt x="1797" y="3852"/>
                </a:lnTo>
                <a:lnTo>
                  <a:pt x="1467" y="3778"/>
                </a:lnTo>
                <a:lnTo>
                  <a:pt x="1137" y="3742"/>
                </a:lnTo>
                <a:lnTo>
                  <a:pt x="1321" y="3118"/>
                </a:lnTo>
                <a:lnTo>
                  <a:pt x="1357" y="3008"/>
                </a:lnTo>
                <a:close/>
                <a:moveTo>
                  <a:pt x="3815" y="550"/>
                </a:moveTo>
                <a:lnTo>
                  <a:pt x="4072" y="1174"/>
                </a:lnTo>
                <a:lnTo>
                  <a:pt x="4329" y="1798"/>
                </a:lnTo>
                <a:lnTo>
                  <a:pt x="4695" y="2531"/>
                </a:lnTo>
                <a:lnTo>
                  <a:pt x="5099" y="3265"/>
                </a:lnTo>
                <a:lnTo>
                  <a:pt x="4989" y="3852"/>
                </a:lnTo>
                <a:lnTo>
                  <a:pt x="4732" y="3191"/>
                </a:lnTo>
                <a:lnTo>
                  <a:pt x="4475" y="2531"/>
                </a:lnTo>
                <a:lnTo>
                  <a:pt x="4255" y="1981"/>
                </a:lnTo>
                <a:lnTo>
                  <a:pt x="4035" y="1467"/>
                </a:lnTo>
                <a:lnTo>
                  <a:pt x="3742" y="880"/>
                </a:lnTo>
                <a:lnTo>
                  <a:pt x="3558" y="587"/>
                </a:lnTo>
                <a:lnTo>
                  <a:pt x="3815" y="550"/>
                </a:lnTo>
                <a:close/>
                <a:moveTo>
                  <a:pt x="1761" y="1724"/>
                </a:moveTo>
                <a:lnTo>
                  <a:pt x="1724" y="1798"/>
                </a:lnTo>
                <a:lnTo>
                  <a:pt x="1761" y="1944"/>
                </a:lnTo>
                <a:lnTo>
                  <a:pt x="1834" y="2018"/>
                </a:lnTo>
                <a:lnTo>
                  <a:pt x="1944" y="2054"/>
                </a:lnTo>
                <a:lnTo>
                  <a:pt x="2054" y="2054"/>
                </a:lnTo>
                <a:lnTo>
                  <a:pt x="2274" y="2531"/>
                </a:lnTo>
                <a:lnTo>
                  <a:pt x="2458" y="2971"/>
                </a:lnTo>
                <a:lnTo>
                  <a:pt x="3008" y="4182"/>
                </a:lnTo>
                <a:lnTo>
                  <a:pt x="3081" y="4329"/>
                </a:lnTo>
                <a:lnTo>
                  <a:pt x="2825" y="4255"/>
                </a:lnTo>
                <a:lnTo>
                  <a:pt x="2458" y="4072"/>
                </a:lnTo>
                <a:lnTo>
                  <a:pt x="2164" y="3742"/>
                </a:lnTo>
                <a:lnTo>
                  <a:pt x="1944" y="3375"/>
                </a:lnTo>
                <a:lnTo>
                  <a:pt x="1724" y="2935"/>
                </a:lnTo>
                <a:lnTo>
                  <a:pt x="1651" y="2715"/>
                </a:lnTo>
                <a:lnTo>
                  <a:pt x="1504" y="2494"/>
                </a:lnTo>
                <a:lnTo>
                  <a:pt x="1724" y="1761"/>
                </a:lnTo>
                <a:lnTo>
                  <a:pt x="1761" y="1724"/>
                </a:lnTo>
                <a:close/>
                <a:moveTo>
                  <a:pt x="2604" y="1174"/>
                </a:moveTo>
                <a:lnTo>
                  <a:pt x="2715" y="1614"/>
                </a:lnTo>
                <a:lnTo>
                  <a:pt x="2861" y="2054"/>
                </a:lnTo>
                <a:lnTo>
                  <a:pt x="3228" y="2898"/>
                </a:lnTo>
                <a:lnTo>
                  <a:pt x="3998" y="4695"/>
                </a:lnTo>
                <a:lnTo>
                  <a:pt x="3632" y="4549"/>
                </a:lnTo>
                <a:lnTo>
                  <a:pt x="3522" y="4365"/>
                </a:lnTo>
                <a:lnTo>
                  <a:pt x="3301" y="3888"/>
                </a:lnTo>
                <a:lnTo>
                  <a:pt x="2861" y="2935"/>
                </a:lnTo>
                <a:lnTo>
                  <a:pt x="2274" y="1834"/>
                </a:lnTo>
                <a:lnTo>
                  <a:pt x="2311" y="1651"/>
                </a:lnTo>
                <a:lnTo>
                  <a:pt x="2421" y="1467"/>
                </a:lnTo>
                <a:lnTo>
                  <a:pt x="2604" y="1174"/>
                </a:lnTo>
                <a:close/>
                <a:moveTo>
                  <a:pt x="3338" y="660"/>
                </a:moveTo>
                <a:lnTo>
                  <a:pt x="3375" y="770"/>
                </a:lnTo>
                <a:lnTo>
                  <a:pt x="3668" y="1467"/>
                </a:lnTo>
                <a:lnTo>
                  <a:pt x="3962" y="2164"/>
                </a:lnTo>
                <a:lnTo>
                  <a:pt x="4182" y="2788"/>
                </a:lnTo>
                <a:lnTo>
                  <a:pt x="4402" y="3412"/>
                </a:lnTo>
                <a:lnTo>
                  <a:pt x="4769" y="4659"/>
                </a:lnTo>
                <a:lnTo>
                  <a:pt x="4732" y="4805"/>
                </a:lnTo>
                <a:lnTo>
                  <a:pt x="4659" y="4805"/>
                </a:lnTo>
                <a:lnTo>
                  <a:pt x="4549" y="4842"/>
                </a:lnTo>
                <a:lnTo>
                  <a:pt x="3668" y="2971"/>
                </a:lnTo>
                <a:lnTo>
                  <a:pt x="3191" y="1981"/>
                </a:lnTo>
                <a:lnTo>
                  <a:pt x="2971" y="1504"/>
                </a:lnTo>
                <a:lnTo>
                  <a:pt x="2788" y="991"/>
                </a:lnTo>
                <a:lnTo>
                  <a:pt x="3045" y="807"/>
                </a:lnTo>
                <a:lnTo>
                  <a:pt x="3338" y="660"/>
                </a:lnTo>
                <a:close/>
                <a:moveTo>
                  <a:pt x="7703" y="4952"/>
                </a:moveTo>
                <a:lnTo>
                  <a:pt x="7960" y="5246"/>
                </a:lnTo>
                <a:lnTo>
                  <a:pt x="7960" y="5246"/>
                </a:lnTo>
                <a:lnTo>
                  <a:pt x="7887" y="5209"/>
                </a:lnTo>
                <a:lnTo>
                  <a:pt x="7593" y="5319"/>
                </a:lnTo>
                <a:lnTo>
                  <a:pt x="7300" y="5466"/>
                </a:lnTo>
                <a:lnTo>
                  <a:pt x="7190" y="5356"/>
                </a:lnTo>
                <a:lnTo>
                  <a:pt x="7080" y="5246"/>
                </a:lnTo>
                <a:lnTo>
                  <a:pt x="7373" y="5099"/>
                </a:lnTo>
                <a:lnTo>
                  <a:pt x="7703" y="4952"/>
                </a:lnTo>
                <a:close/>
                <a:moveTo>
                  <a:pt x="8070" y="5356"/>
                </a:moveTo>
                <a:lnTo>
                  <a:pt x="8180" y="5466"/>
                </a:lnTo>
                <a:lnTo>
                  <a:pt x="7923" y="5576"/>
                </a:lnTo>
                <a:lnTo>
                  <a:pt x="7923" y="5576"/>
                </a:lnTo>
                <a:lnTo>
                  <a:pt x="8033" y="5429"/>
                </a:lnTo>
                <a:lnTo>
                  <a:pt x="8070" y="5356"/>
                </a:lnTo>
                <a:close/>
                <a:moveTo>
                  <a:pt x="7556" y="5612"/>
                </a:moveTo>
                <a:lnTo>
                  <a:pt x="7483" y="5722"/>
                </a:lnTo>
                <a:lnTo>
                  <a:pt x="7483" y="5686"/>
                </a:lnTo>
                <a:lnTo>
                  <a:pt x="7556" y="5612"/>
                </a:lnTo>
                <a:close/>
                <a:moveTo>
                  <a:pt x="8327" y="5649"/>
                </a:moveTo>
                <a:lnTo>
                  <a:pt x="8327" y="5686"/>
                </a:lnTo>
                <a:lnTo>
                  <a:pt x="7850" y="6163"/>
                </a:lnTo>
                <a:lnTo>
                  <a:pt x="7740" y="6016"/>
                </a:lnTo>
                <a:lnTo>
                  <a:pt x="7997" y="5796"/>
                </a:lnTo>
                <a:lnTo>
                  <a:pt x="8327" y="5649"/>
                </a:lnTo>
                <a:close/>
                <a:moveTo>
                  <a:pt x="8437" y="5796"/>
                </a:moveTo>
                <a:lnTo>
                  <a:pt x="8584" y="6053"/>
                </a:lnTo>
                <a:lnTo>
                  <a:pt x="8143" y="6163"/>
                </a:lnTo>
                <a:lnTo>
                  <a:pt x="8437" y="5796"/>
                </a:lnTo>
                <a:close/>
                <a:moveTo>
                  <a:pt x="8437" y="6346"/>
                </a:moveTo>
                <a:lnTo>
                  <a:pt x="8180" y="6676"/>
                </a:lnTo>
                <a:lnTo>
                  <a:pt x="8107" y="6493"/>
                </a:lnTo>
                <a:lnTo>
                  <a:pt x="8437" y="6346"/>
                </a:lnTo>
                <a:close/>
                <a:moveTo>
                  <a:pt x="8767" y="6309"/>
                </a:moveTo>
                <a:lnTo>
                  <a:pt x="8840" y="6419"/>
                </a:lnTo>
                <a:lnTo>
                  <a:pt x="8547" y="6676"/>
                </a:lnTo>
                <a:lnTo>
                  <a:pt x="8767" y="6309"/>
                </a:lnTo>
                <a:close/>
                <a:moveTo>
                  <a:pt x="9024" y="4695"/>
                </a:moveTo>
                <a:lnTo>
                  <a:pt x="9244" y="4732"/>
                </a:lnTo>
                <a:lnTo>
                  <a:pt x="9464" y="4805"/>
                </a:lnTo>
                <a:lnTo>
                  <a:pt x="9647" y="4915"/>
                </a:lnTo>
                <a:lnTo>
                  <a:pt x="9831" y="5062"/>
                </a:lnTo>
                <a:lnTo>
                  <a:pt x="9904" y="5099"/>
                </a:lnTo>
                <a:lnTo>
                  <a:pt x="9941" y="5099"/>
                </a:lnTo>
                <a:lnTo>
                  <a:pt x="10051" y="5209"/>
                </a:lnTo>
                <a:lnTo>
                  <a:pt x="10161" y="5429"/>
                </a:lnTo>
                <a:lnTo>
                  <a:pt x="10198" y="5649"/>
                </a:lnTo>
                <a:lnTo>
                  <a:pt x="10234" y="5869"/>
                </a:lnTo>
                <a:lnTo>
                  <a:pt x="10198" y="6089"/>
                </a:lnTo>
                <a:lnTo>
                  <a:pt x="10161" y="6346"/>
                </a:lnTo>
                <a:lnTo>
                  <a:pt x="10088" y="6566"/>
                </a:lnTo>
                <a:lnTo>
                  <a:pt x="9941" y="7006"/>
                </a:lnTo>
                <a:lnTo>
                  <a:pt x="9904" y="7080"/>
                </a:lnTo>
                <a:lnTo>
                  <a:pt x="9647" y="6676"/>
                </a:lnTo>
                <a:lnTo>
                  <a:pt x="9024" y="5832"/>
                </a:lnTo>
                <a:lnTo>
                  <a:pt x="8620" y="5282"/>
                </a:lnTo>
                <a:lnTo>
                  <a:pt x="8400" y="5025"/>
                </a:lnTo>
                <a:lnTo>
                  <a:pt x="8143" y="4842"/>
                </a:lnTo>
                <a:lnTo>
                  <a:pt x="8584" y="4732"/>
                </a:lnTo>
                <a:lnTo>
                  <a:pt x="8804" y="4695"/>
                </a:lnTo>
                <a:close/>
                <a:moveTo>
                  <a:pt x="1064" y="3962"/>
                </a:moveTo>
                <a:lnTo>
                  <a:pt x="1357" y="4182"/>
                </a:lnTo>
                <a:lnTo>
                  <a:pt x="1651" y="4329"/>
                </a:lnTo>
                <a:lnTo>
                  <a:pt x="2348" y="4585"/>
                </a:lnTo>
                <a:lnTo>
                  <a:pt x="2458" y="4659"/>
                </a:lnTo>
                <a:lnTo>
                  <a:pt x="2494" y="4695"/>
                </a:lnTo>
                <a:lnTo>
                  <a:pt x="2568" y="4732"/>
                </a:lnTo>
                <a:lnTo>
                  <a:pt x="2641" y="4695"/>
                </a:lnTo>
                <a:lnTo>
                  <a:pt x="4329" y="5319"/>
                </a:lnTo>
                <a:lnTo>
                  <a:pt x="4329" y="5356"/>
                </a:lnTo>
                <a:lnTo>
                  <a:pt x="4292" y="5319"/>
                </a:lnTo>
                <a:lnTo>
                  <a:pt x="3888" y="5172"/>
                </a:lnTo>
                <a:lnTo>
                  <a:pt x="3705" y="5136"/>
                </a:lnTo>
                <a:lnTo>
                  <a:pt x="3485" y="5099"/>
                </a:lnTo>
                <a:lnTo>
                  <a:pt x="3448" y="5136"/>
                </a:lnTo>
                <a:lnTo>
                  <a:pt x="3411" y="5172"/>
                </a:lnTo>
                <a:lnTo>
                  <a:pt x="3448" y="5246"/>
                </a:lnTo>
                <a:lnTo>
                  <a:pt x="3595" y="5392"/>
                </a:lnTo>
                <a:lnTo>
                  <a:pt x="3852" y="5539"/>
                </a:lnTo>
                <a:lnTo>
                  <a:pt x="4108" y="5686"/>
                </a:lnTo>
                <a:lnTo>
                  <a:pt x="4402" y="5759"/>
                </a:lnTo>
                <a:lnTo>
                  <a:pt x="4365" y="5906"/>
                </a:lnTo>
                <a:lnTo>
                  <a:pt x="4035" y="5906"/>
                </a:lnTo>
                <a:lnTo>
                  <a:pt x="3742" y="5869"/>
                </a:lnTo>
                <a:lnTo>
                  <a:pt x="3411" y="5759"/>
                </a:lnTo>
                <a:lnTo>
                  <a:pt x="3228" y="5686"/>
                </a:lnTo>
                <a:lnTo>
                  <a:pt x="3191" y="5612"/>
                </a:lnTo>
                <a:lnTo>
                  <a:pt x="3155" y="5576"/>
                </a:lnTo>
                <a:lnTo>
                  <a:pt x="3118" y="5539"/>
                </a:lnTo>
                <a:lnTo>
                  <a:pt x="3081" y="5502"/>
                </a:lnTo>
                <a:lnTo>
                  <a:pt x="3045" y="5502"/>
                </a:lnTo>
                <a:lnTo>
                  <a:pt x="3008" y="5539"/>
                </a:lnTo>
                <a:lnTo>
                  <a:pt x="2971" y="5649"/>
                </a:lnTo>
                <a:lnTo>
                  <a:pt x="2971" y="5722"/>
                </a:lnTo>
                <a:lnTo>
                  <a:pt x="3008" y="5796"/>
                </a:lnTo>
                <a:lnTo>
                  <a:pt x="3045" y="5869"/>
                </a:lnTo>
                <a:lnTo>
                  <a:pt x="3191" y="6016"/>
                </a:lnTo>
                <a:lnTo>
                  <a:pt x="3338" y="6126"/>
                </a:lnTo>
                <a:lnTo>
                  <a:pt x="3522" y="6199"/>
                </a:lnTo>
                <a:lnTo>
                  <a:pt x="3742" y="6273"/>
                </a:lnTo>
                <a:lnTo>
                  <a:pt x="3962" y="6309"/>
                </a:lnTo>
                <a:lnTo>
                  <a:pt x="4182" y="6309"/>
                </a:lnTo>
                <a:lnTo>
                  <a:pt x="3962" y="6676"/>
                </a:lnTo>
                <a:lnTo>
                  <a:pt x="3742" y="6603"/>
                </a:lnTo>
                <a:lnTo>
                  <a:pt x="3228" y="6456"/>
                </a:lnTo>
                <a:lnTo>
                  <a:pt x="2971" y="6419"/>
                </a:lnTo>
                <a:lnTo>
                  <a:pt x="2715" y="6383"/>
                </a:lnTo>
                <a:lnTo>
                  <a:pt x="2641" y="6383"/>
                </a:lnTo>
                <a:lnTo>
                  <a:pt x="2641" y="6456"/>
                </a:lnTo>
                <a:lnTo>
                  <a:pt x="2641" y="6493"/>
                </a:lnTo>
                <a:lnTo>
                  <a:pt x="2678" y="6529"/>
                </a:lnTo>
                <a:lnTo>
                  <a:pt x="2861" y="6676"/>
                </a:lnTo>
                <a:lnTo>
                  <a:pt x="3081" y="6786"/>
                </a:lnTo>
                <a:lnTo>
                  <a:pt x="3522" y="6970"/>
                </a:lnTo>
                <a:lnTo>
                  <a:pt x="3742" y="7080"/>
                </a:lnTo>
                <a:lnTo>
                  <a:pt x="3632" y="7226"/>
                </a:lnTo>
                <a:lnTo>
                  <a:pt x="3522" y="7336"/>
                </a:lnTo>
                <a:lnTo>
                  <a:pt x="2935" y="7080"/>
                </a:lnTo>
                <a:lnTo>
                  <a:pt x="2311" y="6823"/>
                </a:lnTo>
                <a:lnTo>
                  <a:pt x="2238" y="6823"/>
                </a:lnTo>
                <a:lnTo>
                  <a:pt x="2201" y="6860"/>
                </a:lnTo>
                <a:lnTo>
                  <a:pt x="2201" y="6896"/>
                </a:lnTo>
                <a:lnTo>
                  <a:pt x="2201" y="6970"/>
                </a:lnTo>
                <a:lnTo>
                  <a:pt x="2458" y="7190"/>
                </a:lnTo>
                <a:lnTo>
                  <a:pt x="2678" y="7410"/>
                </a:lnTo>
                <a:lnTo>
                  <a:pt x="2971" y="7557"/>
                </a:lnTo>
                <a:lnTo>
                  <a:pt x="3265" y="7703"/>
                </a:lnTo>
                <a:lnTo>
                  <a:pt x="2971" y="7960"/>
                </a:lnTo>
                <a:lnTo>
                  <a:pt x="2641" y="7960"/>
                </a:lnTo>
                <a:lnTo>
                  <a:pt x="2311" y="7887"/>
                </a:lnTo>
                <a:lnTo>
                  <a:pt x="1981" y="7777"/>
                </a:lnTo>
                <a:lnTo>
                  <a:pt x="1871" y="7777"/>
                </a:lnTo>
                <a:lnTo>
                  <a:pt x="1834" y="7813"/>
                </a:lnTo>
                <a:lnTo>
                  <a:pt x="1797" y="7850"/>
                </a:lnTo>
                <a:lnTo>
                  <a:pt x="1797" y="7923"/>
                </a:lnTo>
                <a:lnTo>
                  <a:pt x="1834" y="8070"/>
                </a:lnTo>
                <a:lnTo>
                  <a:pt x="1944" y="8143"/>
                </a:lnTo>
                <a:lnTo>
                  <a:pt x="2091" y="8217"/>
                </a:lnTo>
                <a:lnTo>
                  <a:pt x="2238" y="8290"/>
                </a:lnTo>
                <a:lnTo>
                  <a:pt x="2348" y="8327"/>
                </a:lnTo>
                <a:lnTo>
                  <a:pt x="2164" y="8364"/>
                </a:lnTo>
                <a:lnTo>
                  <a:pt x="1944" y="8364"/>
                </a:lnTo>
                <a:lnTo>
                  <a:pt x="1761" y="8327"/>
                </a:lnTo>
                <a:lnTo>
                  <a:pt x="1541" y="8253"/>
                </a:lnTo>
                <a:lnTo>
                  <a:pt x="1247" y="8070"/>
                </a:lnTo>
                <a:lnTo>
                  <a:pt x="1027" y="7850"/>
                </a:lnTo>
                <a:lnTo>
                  <a:pt x="844" y="7593"/>
                </a:lnTo>
                <a:lnTo>
                  <a:pt x="697" y="7300"/>
                </a:lnTo>
                <a:lnTo>
                  <a:pt x="624" y="6970"/>
                </a:lnTo>
                <a:lnTo>
                  <a:pt x="550" y="6676"/>
                </a:lnTo>
                <a:lnTo>
                  <a:pt x="550" y="6346"/>
                </a:lnTo>
                <a:lnTo>
                  <a:pt x="550" y="6016"/>
                </a:lnTo>
                <a:lnTo>
                  <a:pt x="624" y="5502"/>
                </a:lnTo>
                <a:lnTo>
                  <a:pt x="734" y="4989"/>
                </a:lnTo>
                <a:lnTo>
                  <a:pt x="1064" y="3962"/>
                </a:lnTo>
                <a:close/>
                <a:moveTo>
                  <a:pt x="6786" y="5429"/>
                </a:moveTo>
                <a:lnTo>
                  <a:pt x="6860" y="5649"/>
                </a:lnTo>
                <a:lnTo>
                  <a:pt x="6970" y="5832"/>
                </a:lnTo>
                <a:lnTo>
                  <a:pt x="7006" y="5906"/>
                </a:lnTo>
                <a:lnTo>
                  <a:pt x="7043" y="5979"/>
                </a:lnTo>
                <a:lnTo>
                  <a:pt x="7116" y="6016"/>
                </a:lnTo>
                <a:lnTo>
                  <a:pt x="7813" y="7006"/>
                </a:lnTo>
                <a:lnTo>
                  <a:pt x="8143" y="7520"/>
                </a:lnTo>
                <a:lnTo>
                  <a:pt x="8143" y="7667"/>
                </a:lnTo>
                <a:lnTo>
                  <a:pt x="8143" y="7740"/>
                </a:lnTo>
                <a:lnTo>
                  <a:pt x="8217" y="7813"/>
                </a:lnTo>
                <a:lnTo>
                  <a:pt x="8290" y="7850"/>
                </a:lnTo>
                <a:lnTo>
                  <a:pt x="8363" y="7850"/>
                </a:lnTo>
                <a:lnTo>
                  <a:pt x="8400" y="7813"/>
                </a:lnTo>
                <a:lnTo>
                  <a:pt x="8510" y="7887"/>
                </a:lnTo>
                <a:lnTo>
                  <a:pt x="8584" y="7923"/>
                </a:lnTo>
                <a:lnTo>
                  <a:pt x="8694" y="7960"/>
                </a:lnTo>
                <a:lnTo>
                  <a:pt x="8767" y="7923"/>
                </a:lnTo>
                <a:lnTo>
                  <a:pt x="8877" y="7997"/>
                </a:lnTo>
                <a:lnTo>
                  <a:pt x="8987" y="7997"/>
                </a:lnTo>
                <a:lnTo>
                  <a:pt x="9060" y="8033"/>
                </a:lnTo>
                <a:lnTo>
                  <a:pt x="9134" y="7997"/>
                </a:lnTo>
                <a:lnTo>
                  <a:pt x="9207" y="7923"/>
                </a:lnTo>
                <a:lnTo>
                  <a:pt x="9207" y="7813"/>
                </a:lnTo>
                <a:lnTo>
                  <a:pt x="9207" y="7740"/>
                </a:lnTo>
                <a:lnTo>
                  <a:pt x="9134" y="7667"/>
                </a:lnTo>
                <a:lnTo>
                  <a:pt x="9170" y="7557"/>
                </a:lnTo>
                <a:lnTo>
                  <a:pt x="9207" y="7483"/>
                </a:lnTo>
                <a:lnTo>
                  <a:pt x="9244" y="7410"/>
                </a:lnTo>
                <a:lnTo>
                  <a:pt x="9244" y="7373"/>
                </a:lnTo>
                <a:lnTo>
                  <a:pt x="9207" y="7300"/>
                </a:lnTo>
                <a:lnTo>
                  <a:pt x="9170" y="7263"/>
                </a:lnTo>
                <a:lnTo>
                  <a:pt x="9134" y="7226"/>
                </a:lnTo>
                <a:lnTo>
                  <a:pt x="8987" y="7226"/>
                </a:lnTo>
                <a:lnTo>
                  <a:pt x="8694" y="7336"/>
                </a:lnTo>
                <a:lnTo>
                  <a:pt x="8694" y="7300"/>
                </a:lnTo>
                <a:lnTo>
                  <a:pt x="8877" y="7153"/>
                </a:lnTo>
                <a:lnTo>
                  <a:pt x="9060" y="6970"/>
                </a:lnTo>
                <a:lnTo>
                  <a:pt x="9134" y="6860"/>
                </a:lnTo>
                <a:lnTo>
                  <a:pt x="9244" y="7043"/>
                </a:lnTo>
                <a:lnTo>
                  <a:pt x="9501" y="7446"/>
                </a:lnTo>
                <a:lnTo>
                  <a:pt x="9537" y="7593"/>
                </a:lnTo>
                <a:lnTo>
                  <a:pt x="9317" y="7887"/>
                </a:lnTo>
                <a:lnTo>
                  <a:pt x="9024" y="8143"/>
                </a:lnTo>
                <a:lnTo>
                  <a:pt x="8730" y="8364"/>
                </a:lnTo>
                <a:lnTo>
                  <a:pt x="8400" y="8547"/>
                </a:lnTo>
                <a:lnTo>
                  <a:pt x="8070" y="8657"/>
                </a:lnTo>
                <a:lnTo>
                  <a:pt x="7703" y="8694"/>
                </a:lnTo>
                <a:lnTo>
                  <a:pt x="7520" y="8694"/>
                </a:lnTo>
                <a:lnTo>
                  <a:pt x="7373" y="8657"/>
                </a:lnTo>
                <a:lnTo>
                  <a:pt x="7190" y="8620"/>
                </a:lnTo>
                <a:lnTo>
                  <a:pt x="7006" y="8547"/>
                </a:lnTo>
                <a:lnTo>
                  <a:pt x="6823" y="8437"/>
                </a:lnTo>
                <a:lnTo>
                  <a:pt x="6676" y="8290"/>
                </a:lnTo>
                <a:lnTo>
                  <a:pt x="6419" y="7997"/>
                </a:lnTo>
                <a:lnTo>
                  <a:pt x="6199" y="7667"/>
                </a:lnTo>
                <a:lnTo>
                  <a:pt x="6053" y="7300"/>
                </a:lnTo>
                <a:lnTo>
                  <a:pt x="6016" y="6896"/>
                </a:lnTo>
                <a:lnTo>
                  <a:pt x="6016" y="6676"/>
                </a:lnTo>
                <a:lnTo>
                  <a:pt x="6053" y="6493"/>
                </a:lnTo>
                <a:lnTo>
                  <a:pt x="6089" y="6309"/>
                </a:lnTo>
                <a:lnTo>
                  <a:pt x="6163" y="6126"/>
                </a:lnTo>
                <a:lnTo>
                  <a:pt x="6273" y="5943"/>
                </a:lnTo>
                <a:lnTo>
                  <a:pt x="6383" y="5759"/>
                </a:lnTo>
                <a:lnTo>
                  <a:pt x="6566" y="5576"/>
                </a:lnTo>
                <a:lnTo>
                  <a:pt x="6786" y="5429"/>
                </a:lnTo>
                <a:close/>
                <a:moveTo>
                  <a:pt x="3852" y="0"/>
                </a:moveTo>
                <a:lnTo>
                  <a:pt x="3522" y="37"/>
                </a:lnTo>
                <a:lnTo>
                  <a:pt x="3191" y="110"/>
                </a:lnTo>
                <a:lnTo>
                  <a:pt x="2898" y="257"/>
                </a:lnTo>
                <a:lnTo>
                  <a:pt x="2604" y="440"/>
                </a:lnTo>
                <a:lnTo>
                  <a:pt x="2348" y="660"/>
                </a:lnTo>
                <a:lnTo>
                  <a:pt x="2091" y="660"/>
                </a:lnTo>
                <a:lnTo>
                  <a:pt x="1871" y="734"/>
                </a:lnTo>
                <a:lnTo>
                  <a:pt x="1687" y="880"/>
                </a:lnTo>
                <a:lnTo>
                  <a:pt x="1541" y="1064"/>
                </a:lnTo>
                <a:lnTo>
                  <a:pt x="1394" y="1284"/>
                </a:lnTo>
                <a:lnTo>
                  <a:pt x="1321" y="1504"/>
                </a:lnTo>
                <a:lnTo>
                  <a:pt x="1137" y="1944"/>
                </a:lnTo>
                <a:lnTo>
                  <a:pt x="660" y="3522"/>
                </a:lnTo>
                <a:lnTo>
                  <a:pt x="404" y="4292"/>
                </a:lnTo>
                <a:lnTo>
                  <a:pt x="183" y="5062"/>
                </a:lnTo>
                <a:lnTo>
                  <a:pt x="37" y="5759"/>
                </a:lnTo>
                <a:lnTo>
                  <a:pt x="0" y="6126"/>
                </a:lnTo>
                <a:lnTo>
                  <a:pt x="0" y="6456"/>
                </a:lnTo>
                <a:lnTo>
                  <a:pt x="0" y="6786"/>
                </a:lnTo>
                <a:lnTo>
                  <a:pt x="73" y="7153"/>
                </a:lnTo>
                <a:lnTo>
                  <a:pt x="183" y="7483"/>
                </a:lnTo>
                <a:lnTo>
                  <a:pt x="330" y="7813"/>
                </a:lnTo>
                <a:lnTo>
                  <a:pt x="477" y="8033"/>
                </a:lnTo>
                <a:lnTo>
                  <a:pt x="660" y="8253"/>
                </a:lnTo>
                <a:lnTo>
                  <a:pt x="880" y="8474"/>
                </a:lnTo>
                <a:lnTo>
                  <a:pt x="1101" y="8657"/>
                </a:lnTo>
                <a:lnTo>
                  <a:pt x="1357" y="8767"/>
                </a:lnTo>
                <a:lnTo>
                  <a:pt x="1651" y="8877"/>
                </a:lnTo>
                <a:lnTo>
                  <a:pt x="1908" y="8914"/>
                </a:lnTo>
                <a:lnTo>
                  <a:pt x="2201" y="8950"/>
                </a:lnTo>
                <a:lnTo>
                  <a:pt x="2458" y="8914"/>
                </a:lnTo>
                <a:lnTo>
                  <a:pt x="2678" y="8840"/>
                </a:lnTo>
                <a:lnTo>
                  <a:pt x="2898" y="8730"/>
                </a:lnTo>
                <a:lnTo>
                  <a:pt x="3081" y="8620"/>
                </a:lnTo>
                <a:lnTo>
                  <a:pt x="3448" y="8290"/>
                </a:lnTo>
                <a:lnTo>
                  <a:pt x="3778" y="7923"/>
                </a:lnTo>
                <a:lnTo>
                  <a:pt x="3815" y="7960"/>
                </a:lnTo>
                <a:lnTo>
                  <a:pt x="3925" y="7960"/>
                </a:lnTo>
                <a:lnTo>
                  <a:pt x="4035" y="7887"/>
                </a:lnTo>
                <a:lnTo>
                  <a:pt x="4108" y="7813"/>
                </a:lnTo>
                <a:lnTo>
                  <a:pt x="4108" y="7740"/>
                </a:lnTo>
                <a:lnTo>
                  <a:pt x="4072" y="7593"/>
                </a:lnTo>
                <a:lnTo>
                  <a:pt x="4182" y="7446"/>
                </a:lnTo>
                <a:lnTo>
                  <a:pt x="4512" y="6896"/>
                </a:lnTo>
                <a:lnTo>
                  <a:pt x="4769" y="6309"/>
                </a:lnTo>
                <a:lnTo>
                  <a:pt x="5025" y="5722"/>
                </a:lnTo>
                <a:lnTo>
                  <a:pt x="5209" y="5099"/>
                </a:lnTo>
                <a:lnTo>
                  <a:pt x="5246" y="5062"/>
                </a:lnTo>
                <a:lnTo>
                  <a:pt x="5282" y="4989"/>
                </a:lnTo>
                <a:lnTo>
                  <a:pt x="5282" y="4915"/>
                </a:lnTo>
                <a:lnTo>
                  <a:pt x="5466" y="4292"/>
                </a:lnTo>
                <a:lnTo>
                  <a:pt x="5612" y="3632"/>
                </a:lnTo>
                <a:lnTo>
                  <a:pt x="5722" y="2971"/>
                </a:lnTo>
                <a:lnTo>
                  <a:pt x="5796" y="2311"/>
                </a:lnTo>
                <a:lnTo>
                  <a:pt x="5832" y="1981"/>
                </a:lnTo>
                <a:lnTo>
                  <a:pt x="5796" y="1651"/>
                </a:lnTo>
                <a:lnTo>
                  <a:pt x="5759" y="1357"/>
                </a:lnTo>
                <a:lnTo>
                  <a:pt x="5649" y="1064"/>
                </a:lnTo>
                <a:lnTo>
                  <a:pt x="5539" y="807"/>
                </a:lnTo>
                <a:lnTo>
                  <a:pt x="5356" y="587"/>
                </a:lnTo>
                <a:lnTo>
                  <a:pt x="5099" y="367"/>
                </a:lnTo>
                <a:lnTo>
                  <a:pt x="4842" y="184"/>
                </a:lnTo>
                <a:lnTo>
                  <a:pt x="4512" y="73"/>
                </a:lnTo>
                <a:lnTo>
                  <a:pt x="4182" y="0"/>
                </a:lnTo>
                <a:close/>
                <a:moveTo>
                  <a:pt x="8730" y="3962"/>
                </a:moveTo>
                <a:lnTo>
                  <a:pt x="8584" y="4072"/>
                </a:lnTo>
                <a:lnTo>
                  <a:pt x="8437" y="4182"/>
                </a:lnTo>
                <a:lnTo>
                  <a:pt x="8327" y="4329"/>
                </a:lnTo>
                <a:lnTo>
                  <a:pt x="7887" y="4439"/>
                </a:lnTo>
                <a:lnTo>
                  <a:pt x="7336" y="4585"/>
                </a:lnTo>
                <a:lnTo>
                  <a:pt x="6786" y="4842"/>
                </a:lnTo>
                <a:lnTo>
                  <a:pt x="6566" y="4989"/>
                </a:lnTo>
                <a:lnTo>
                  <a:pt x="6309" y="5172"/>
                </a:lnTo>
                <a:lnTo>
                  <a:pt x="6089" y="5356"/>
                </a:lnTo>
                <a:lnTo>
                  <a:pt x="5906" y="5576"/>
                </a:lnTo>
                <a:lnTo>
                  <a:pt x="5759" y="5796"/>
                </a:lnTo>
                <a:lnTo>
                  <a:pt x="5612" y="6053"/>
                </a:lnTo>
                <a:lnTo>
                  <a:pt x="5539" y="6309"/>
                </a:lnTo>
                <a:lnTo>
                  <a:pt x="5502" y="6603"/>
                </a:lnTo>
                <a:lnTo>
                  <a:pt x="5466" y="6860"/>
                </a:lnTo>
                <a:lnTo>
                  <a:pt x="5502" y="7116"/>
                </a:lnTo>
                <a:lnTo>
                  <a:pt x="5539" y="7373"/>
                </a:lnTo>
                <a:lnTo>
                  <a:pt x="5612" y="7630"/>
                </a:lnTo>
                <a:lnTo>
                  <a:pt x="5722" y="7887"/>
                </a:lnTo>
                <a:lnTo>
                  <a:pt x="5869" y="8107"/>
                </a:lnTo>
                <a:lnTo>
                  <a:pt x="6016" y="8327"/>
                </a:lnTo>
                <a:lnTo>
                  <a:pt x="6199" y="8547"/>
                </a:lnTo>
                <a:lnTo>
                  <a:pt x="6419" y="8730"/>
                </a:lnTo>
                <a:lnTo>
                  <a:pt x="6639" y="8914"/>
                </a:lnTo>
                <a:lnTo>
                  <a:pt x="6860" y="9060"/>
                </a:lnTo>
                <a:lnTo>
                  <a:pt x="7116" y="9170"/>
                </a:lnTo>
                <a:lnTo>
                  <a:pt x="7410" y="9244"/>
                </a:lnTo>
                <a:lnTo>
                  <a:pt x="7703" y="9281"/>
                </a:lnTo>
                <a:lnTo>
                  <a:pt x="8033" y="9244"/>
                </a:lnTo>
                <a:lnTo>
                  <a:pt x="8327" y="9170"/>
                </a:lnTo>
                <a:lnTo>
                  <a:pt x="8620" y="9024"/>
                </a:lnTo>
                <a:lnTo>
                  <a:pt x="8877" y="8877"/>
                </a:lnTo>
                <a:lnTo>
                  <a:pt x="9391" y="8547"/>
                </a:lnTo>
                <a:lnTo>
                  <a:pt x="9611" y="8364"/>
                </a:lnTo>
                <a:lnTo>
                  <a:pt x="9794" y="8143"/>
                </a:lnTo>
                <a:lnTo>
                  <a:pt x="9977" y="7923"/>
                </a:lnTo>
                <a:lnTo>
                  <a:pt x="10161" y="7703"/>
                </a:lnTo>
                <a:lnTo>
                  <a:pt x="10418" y="7190"/>
                </a:lnTo>
                <a:lnTo>
                  <a:pt x="10638" y="6676"/>
                </a:lnTo>
                <a:lnTo>
                  <a:pt x="10711" y="6346"/>
                </a:lnTo>
                <a:lnTo>
                  <a:pt x="10748" y="6053"/>
                </a:lnTo>
                <a:lnTo>
                  <a:pt x="10748" y="5722"/>
                </a:lnTo>
                <a:lnTo>
                  <a:pt x="10711" y="5466"/>
                </a:lnTo>
                <a:lnTo>
                  <a:pt x="10601" y="5172"/>
                </a:lnTo>
                <a:lnTo>
                  <a:pt x="10454" y="4915"/>
                </a:lnTo>
                <a:lnTo>
                  <a:pt x="10271" y="4659"/>
                </a:lnTo>
                <a:lnTo>
                  <a:pt x="10051" y="4439"/>
                </a:lnTo>
                <a:lnTo>
                  <a:pt x="9794" y="4255"/>
                </a:lnTo>
                <a:lnTo>
                  <a:pt x="9537" y="4108"/>
                </a:lnTo>
                <a:lnTo>
                  <a:pt x="9244" y="3998"/>
                </a:lnTo>
                <a:lnTo>
                  <a:pt x="8950" y="3962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13" name="CustomShape 176"/>
          <p:cNvSpPr/>
          <p:nvPr/>
        </p:nvSpPr>
        <p:spPr>
          <a:xfrm>
            <a:off x="7920720" y="4361400"/>
            <a:ext cx="558360" cy="394560"/>
          </a:xfrm>
          <a:custGeom>
            <a:avLst/>
            <a:gdLst/>
            <a:ahLst/>
            <a:rect l="l" t="t" r="r" b="b"/>
            <a:pathLst>
              <a:path w="16911" h="11959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14" name="CustomShape 177"/>
          <p:cNvSpPr/>
          <p:nvPr/>
        </p:nvSpPr>
        <p:spPr>
          <a:xfrm>
            <a:off x="8894880" y="2019240"/>
            <a:ext cx="325440" cy="416520"/>
          </a:xfrm>
          <a:custGeom>
            <a:avLst/>
            <a:gdLst/>
            <a:ahLst/>
            <a:rect l="l" t="t" r="r" b="b"/>
            <a:pathLst>
              <a:path w="9868" h="1262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15" name="CustomShape 178"/>
          <p:cNvSpPr/>
          <p:nvPr/>
        </p:nvSpPr>
        <p:spPr>
          <a:xfrm>
            <a:off x="7493760" y="3891960"/>
            <a:ext cx="439560" cy="496440"/>
          </a:xfrm>
          <a:custGeom>
            <a:avLst/>
            <a:gdLst/>
            <a:ahLst/>
            <a:rect l="l" t="t" r="r" b="b"/>
            <a:pathLst>
              <a:path w="13316" h="15041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16" name="CustomShape 179"/>
          <p:cNvSpPr/>
          <p:nvPr/>
        </p:nvSpPr>
        <p:spPr>
          <a:xfrm>
            <a:off x="7443000" y="2984760"/>
            <a:ext cx="449280" cy="300240"/>
          </a:xfrm>
          <a:custGeom>
            <a:avLst/>
            <a:gdLst/>
            <a:ahLst/>
            <a:rect l="l" t="t" r="r" b="b"/>
            <a:pathLst>
              <a:path w="13610" h="9098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17" name="CustomShape 180"/>
          <p:cNvSpPr/>
          <p:nvPr/>
        </p:nvSpPr>
        <p:spPr>
          <a:xfrm>
            <a:off x="8879040" y="3357000"/>
            <a:ext cx="203040" cy="217800"/>
          </a:xfrm>
          <a:custGeom>
            <a:avLst/>
            <a:gdLst/>
            <a:ahLst/>
            <a:rect l="l" t="t" r="r" b="b"/>
            <a:pathLst>
              <a:path w="6164" h="6604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18" name="CustomShape 181"/>
          <p:cNvSpPr/>
          <p:nvPr/>
        </p:nvSpPr>
        <p:spPr>
          <a:xfrm>
            <a:off x="850320" y="1031400"/>
            <a:ext cx="60372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rnd" w="19080">
            <a:solidFill>
              <a:srgbClr val="a4c2f4"/>
            </a:solidFill>
            <a:custDash>
              <a:ds d="400000" sp="3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9" name="PlaceHolder 182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880" cy="858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0" name="PlaceHolder 183"/>
          <p:cNvSpPr>
            <a:spLocks noGrp="1"/>
          </p:cNvSpPr>
          <p:nvPr>
            <p:ph type="body"/>
          </p:nvPr>
        </p:nvSpPr>
        <p:spPr>
          <a:xfrm>
            <a:off x="457200" y="4406400"/>
            <a:ext cx="4015440" cy="51876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Pulse para editar el formato de esquema del texto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Segundo nivel del esquema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Tercer nivel del esquema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Cuarto nivel del esquema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Quinto nivel del esquema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Sexto nivel del esquema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Séptimo nivel del esquema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1" name="PlaceHolder 184"/>
          <p:cNvSpPr>
            <a:spLocks noGrp="1"/>
          </p:cNvSpPr>
          <p:nvPr>
            <p:ph type="body"/>
          </p:nvPr>
        </p:nvSpPr>
        <p:spPr>
          <a:xfrm>
            <a:off x="4674240" y="4406400"/>
            <a:ext cx="4015440" cy="51876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Pulse para editar el formato de esquema del texto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Segundo nivel del esquema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Tercer nivel del esquema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Cuarto nivel del esquema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Quinto nivel del esquema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Sexto nivel del esquema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Séptimo nivel del esquema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CustomShape 1"/>
          <p:cNvSpPr/>
          <p:nvPr/>
        </p:nvSpPr>
        <p:spPr>
          <a:xfrm>
            <a:off x="0" y="0"/>
            <a:ext cx="9142920" cy="5142600"/>
          </a:xfrm>
          <a:custGeom>
            <a:avLst/>
            <a:gdLst/>
            <a:ahLst/>
            <a:rect l="l" t="t" r="r" b="b"/>
            <a:pathLst>
              <a:path w="281716" h="158465">
                <a:moveTo>
                  <a:pt x="0" y="0"/>
                </a:moveTo>
                <a:lnTo>
                  <a:pt x="281715" y="0"/>
                </a:lnTo>
                <a:lnTo>
                  <a:pt x="281715" y="158464"/>
                </a:lnTo>
                <a:lnTo>
                  <a:pt x="0" y="158464"/>
                </a:lnTo>
                <a:lnTo>
                  <a:pt x="0" y="0"/>
                </a:lnTo>
                <a:close/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7" name="CustomShape 2"/>
          <p:cNvSpPr/>
          <p:nvPr/>
        </p:nvSpPr>
        <p:spPr>
          <a:xfrm>
            <a:off x="0" y="5049360"/>
            <a:ext cx="914292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1"/>
                </a:moveTo>
                <a:lnTo>
                  <a:pt x="281715" y="1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8" name="CustomShape 3"/>
          <p:cNvSpPr/>
          <p:nvPr/>
        </p:nvSpPr>
        <p:spPr>
          <a:xfrm>
            <a:off x="0" y="4956480"/>
            <a:ext cx="914292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0"/>
                </a:moveTo>
                <a:lnTo>
                  <a:pt x="281715" y="0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9" name="CustomShape 4"/>
          <p:cNvSpPr/>
          <p:nvPr/>
        </p:nvSpPr>
        <p:spPr>
          <a:xfrm>
            <a:off x="0" y="4862160"/>
            <a:ext cx="914292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1"/>
                </a:moveTo>
                <a:lnTo>
                  <a:pt x="281715" y="1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0" name="CustomShape 5"/>
          <p:cNvSpPr/>
          <p:nvPr/>
        </p:nvSpPr>
        <p:spPr>
          <a:xfrm>
            <a:off x="0" y="4769640"/>
            <a:ext cx="914292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0"/>
                </a:moveTo>
                <a:lnTo>
                  <a:pt x="281715" y="0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1" name="CustomShape 6"/>
          <p:cNvSpPr/>
          <p:nvPr/>
        </p:nvSpPr>
        <p:spPr>
          <a:xfrm>
            <a:off x="0" y="4675320"/>
            <a:ext cx="914292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1"/>
                </a:moveTo>
                <a:lnTo>
                  <a:pt x="281715" y="1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2" name="CustomShape 7"/>
          <p:cNvSpPr/>
          <p:nvPr/>
        </p:nvSpPr>
        <p:spPr>
          <a:xfrm>
            <a:off x="0" y="4582440"/>
            <a:ext cx="914292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0"/>
                </a:moveTo>
                <a:lnTo>
                  <a:pt x="281715" y="0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3" name="CustomShape 8"/>
          <p:cNvSpPr/>
          <p:nvPr/>
        </p:nvSpPr>
        <p:spPr>
          <a:xfrm>
            <a:off x="0" y="4488480"/>
            <a:ext cx="914292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1"/>
                </a:moveTo>
                <a:lnTo>
                  <a:pt x="281715" y="1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4" name="CustomShape 9"/>
          <p:cNvSpPr/>
          <p:nvPr/>
        </p:nvSpPr>
        <p:spPr>
          <a:xfrm>
            <a:off x="0" y="4395600"/>
            <a:ext cx="914292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0"/>
                </a:moveTo>
                <a:lnTo>
                  <a:pt x="281715" y="0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5" name="CustomShape 10"/>
          <p:cNvSpPr/>
          <p:nvPr/>
        </p:nvSpPr>
        <p:spPr>
          <a:xfrm>
            <a:off x="0" y="4301640"/>
            <a:ext cx="914292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1"/>
                </a:moveTo>
                <a:lnTo>
                  <a:pt x="281715" y="1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6" name="CustomShape 11"/>
          <p:cNvSpPr/>
          <p:nvPr/>
        </p:nvSpPr>
        <p:spPr>
          <a:xfrm>
            <a:off x="0" y="4208760"/>
            <a:ext cx="914292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0"/>
                </a:moveTo>
                <a:lnTo>
                  <a:pt x="281715" y="0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7" name="CustomShape 12"/>
          <p:cNvSpPr/>
          <p:nvPr/>
        </p:nvSpPr>
        <p:spPr>
          <a:xfrm>
            <a:off x="0" y="4114800"/>
            <a:ext cx="914292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1"/>
                </a:moveTo>
                <a:lnTo>
                  <a:pt x="281715" y="1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8" name="CustomShape 13"/>
          <p:cNvSpPr/>
          <p:nvPr/>
        </p:nvSpPr>
        <p:spPr>
          <a:xfrm>
            <a:off x="0" y="4020480"/>
            <a:ext cx="914292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1"/>
                </a:moveTo>
                <a:lnTo>
                  <a:pt x="281715" y="1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9" name="CustomShape 14"/>
          <p:cNvSpPr/>
          <p:nvPr/>
        </p:nvSpPr>
        <p:spPr>
          <a:xfrm>
            <a:off x="0" y="3927600"/>
            <a:ext cx="914292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1"/>
                </a:moveTo>
                <a:lnTo>
                  <a:pt x="281715" y="1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0" name="CustomShape 15"/>
          <p:cNvSpPr/>
          <p:nvPr/>
        </p:nvSpPr>
        <p:spPr>
          <a:xfrm>
            <a:off x="0" y="3833640"/>
            <a:ext cx="914292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1"/>
                </a:moveTo>
                <a:lnTo>
                  <a:pt x="281715" y="1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1" name="CustomShape 16"/>
          <p:cNvSpPr/>
          <p:nvPr/>
        </p:nvSpPr>
        <p:spPr>
          <a:xfrm>
            <a:off x="0" y="3740760"/>
            <a:ext cx="914292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1"/>
                </a:moveTo>
                <a:lnTo>
                  <a:pt x="281715" y="1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2" name="CustomShape 17"/>
          <p:cNvSpPr/>
          <p:nvPr/>
        </p:nvSpPr>
        <p:spPr>
          <a:xfrm>
            <a:off x="0" y="3646800"/>
            <a:ext cx="914292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1"/>
                </a:moveTo>
                <a:lnTo>
                  <a:pt x="281715" y="1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3" name="CustomShape 18"/>
          <p:cNvSpPr/>
          <p:nvPr/>
        </p:nvSpPr>
        <p:spPr>
          <a:xfrm>
            <a:off x="0" y="3553920"/>
            <a:ext cx="914292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1"/>
                </a:moveTo>
                <a:lnTo>
                  <a:pt x="281715" y="1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4" name="CustomShape 19"/>
          <p:cNvSpPr/>
          <p:nvPr/>
        </p:nvSpPr>
        <p:spPr>
          <a:xfrm>
            <a:off x="0" y="3459960"/>
            <a:ext cx="914292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1"/>
                </a:moveTo>
                <a:lnTo>
                  <a:pt x="281715" y="1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5" name="CustomShape 20"/>
          <p:cNvSpPr/>
          <p:nvPr/>
        </p:nvSpPr>
        <p:spPr>
          <a:xfrm>
            <a:off x="0" y="3367080"/>
            <a:ext cx="914292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1"/>
                </a:moveTo>
                <a:lnTo>
                  <a:pt x="281715" y="1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6" name="CustomShape 21"/>
          <p:cNvSpPr/>
          <p:nvPr/>
        </p:nvSpPr>
        <p:spPr>
          <a:xfrm>
            <a:off x="0" y="3272760"/>
            <a:ext cx="914292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1"/>
                </a:moveTo>
                <a:lnTo>
                  <a:pt x="281715" y="1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7" name="CustomShape 22"/>
          <p:cNvSpPr/>
          <p:nvPr/>
        </p:nvSpPr>
        <p:spPr>
          <a:xfrm>
            <a:off x="0" y="3179880"/>
            <a:ext cx="914292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1"/>
                </a:moveTo>
                <a:lnTo>
                  <a:pt x="281715" y="1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8" name="CustomShape 23"/>
          <p:cNvSpPr/>
          <p:nvPr/>
        </p:nvSpPr>
        <p:spPr>
          <a:xfrm>
            <a:off x="0" y="3085920"/>
            <a:ext cx="914292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1"/>
                </a:moveTo>
                <a:lnTo>
                  <a:pt x="281715" y="1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9" name="CustomShape 24"/>
          <p:cNvSpPr/>
          <p:nvPr/>
        </p:nvSpPr>
        <p:spPr>
          <a:xfrm>
            <a:off x="0" y="2991960"/>
            <a:ext cx="914292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1"/>
                </a:moveTo>
                <a:lnTo>
                  <a:pt x="281715" y="1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0" name="CustomShape 25"/>
          <p:cNvSpPr/>
          <p:nvPr/>
        </p:nvSpPr>
        <p:spPr>
          <a:xfrm>
            <a:off x="0" y="2899080"/>
            <a:ext cx="914292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1"/>
                </a:moveTo>
                <a:lnTo>
                  <a:pt x="281715" y="1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1" name="CustomShape 26"/>
          <p:cNvSpPr/>
          <p:nvPr/>
        </p:nvSpPr>
        <p:spPr>
          <a:xfrm>
            <a:off x="0" y="2805120"/>
            <a:ext cx="9142920" cy="360"/>
          </a:xfrm>
          <a:custGeom>
            <a:avLst/>
            <a:gdLst/>
            <a:ahLst/>
            <a:rect l="l" t="t" r="r" b="b"/>
            <a:pathLst>
              <a:path w="281716" h="0">
                <a:moveTo>
                  <a:pt x="0" y="0"/>
                </a:moveTo>
                <a:lnTo>
                  <a:pt x="281715" y="0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2" name="CustomShape 27"/>
          <p:cNvSpPr/>
          <p:nvPr/>
        </p:nvSpPr>
        <p:spPr>
          <a:xfrm>
            <a:off x="0" y="2712240"/>
            <a:ext cx="914292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1"/>
                </a:moveTo>
                <a:lnTo>
                  <a:pt x="281715" y="1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3" name="CustomShape 28"/>
          <p:cNvSpPr/>
          <p:nvPr/>
        </p:nvSpPr>
        <p:spPr>
          <a:xfrm>
            <a:off x="0" y="2617920"/>
            <a:ext cx="914292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0"/>
                </a:moveTo>
                <a:lnTo>
                  <a:pt x="281715" y="0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4" name="CustomShape 29"/>
          <p:cNvSpPr/>
          <p:nvPr/>
        </p:nvSpPr>
        <p:spPr>
          <a:xfrm>
            <a:off x="0" y="2525040"/>
            <a:ext cx="914292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1"/>
                </a:moveTo>
                <a:lnTo>
                  <a:pt x="281715" y="1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5" name="CustomShape 30"/>
          <p:cNvSpPr/>
          <p:nvPr/>
        </p:nvSpPr>
        <p:spPr>
          <a:xfrm>
            <a:off x="0" y="2431080"/>
            <a:ext cx="914292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0"/>
                </a:moveTo>
                <a:lnTo>
                  <a:pt x="281715" y="0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6" name="CustomShape 31"/>
          <p:cNvSpPr/>
          <p:nvPr/>
        </p:nvSpPr>
        <p:spPr>
          <a:xfrm>
            <a:off x="0" y="2338200"/>
            <a:ext cx="914292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1"/>
                </a:moveTo>
                <a:lnTo>
                  <a:pt x="281715" y="1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7" name="CustomShape 32"/>
          <p:cNvSpPr/>
          <p:nvPr/>
        </p:nvSpPr>
        <p:spPr>
          <a:xfrm>
            <a:off x="0" y="2244240"/>
            <a:ext cx="914292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0"/>
                </a:moveTo>
                <a:lnTo>
                  <a:pt x="281715" y="0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8" name="CustomShape 33"/>
          <p:cNvSpPr/>
          <p:nvPr/>
        </p:nvSpPr>
        <p:spPr>
          <a:xfrm>
            <a:off x="0" y="2151360"/>
            <a:ext cx="914292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1"/>
                </a:moveTo>
                <a:lnTo>
                  <a:pt x="281715" y="1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9" name="CustomShape 34"/>
          <p:cNvSpPr/>
          <p:nvPr/>
        </p:nvSpPr>
        <p:spPr>
          <a:xfrm>
            <a:off x="0" y="2057400"/>
            <a:ext cx="914292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0"/>
                </a:moveTo>
                <a:lnTo>
                  <a:pt x="281715" y="0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0" name="CustomShape 35"/>
          <p:cNvSpPr/>
          <p:nvPr/>
        </p:nvSpPr>
        <p:spPr>
          <a:xfrm>
            <a:off x="0" y="1963440"/>
            <a:ext cx="914292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0"/>
                </a:moveTo>
                <a:lnTo>
                  <a:pt x="281715" y="0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1" name="CustomShape 36"/>
          <p:cNvSpPr/>
          <p:nvPr/>
        </p:nvSpPr>
        <p:spPr>
          <a:xfrm>
            <a:off x="0" y="1870560"/>
            <a:ext cx="914292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0"/>
                </a:moveTo>
                <a:lnTo>
                  <a:pt x="281715" y="0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2" name="CustomShape 37"/>
          <p:cNvSpPr/>
          <p:nvPr/>
        </p:nvSpPr>
        <p:spPr>
          <a:xfrm>
            <a:off x="0" y="1776240"/>
            <a:ext cx="914292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0"/>
                </a:moveTo>
                <a:lnTo>
                  <a:pt x="281715" y="0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3" name="CustomShape 38"/>
          <p:cNvSpPr/>
          <p:nvPr/>
        </p:nvSpPr>
        <p:spPr>
          <a:xfrm>
            <a:off x="0" y="1683360"/>
            <a:ext cx="914292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0"/>
                </a:moveTo>
                <a:lnTo>
                  <a:pt x="281715" y="0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4" name="CustomShape 39"/>
          <p:cNvSpPr/>
          <p:nvPr/>
        </p:nvSpPr>
        <p:spPr>
          <a:xfrm>
            <a:off x="0" y="1589400"/>
            <a:ext cx="914292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0"/>
                </a:moveTo>
                <a:lnTo>
                  <a:pt x="281715" y="0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5" name="CustomShape 40"/>
          <p:cNvSpPr/>
          <p:nvPr/>
        </p:nvSpPr>
        <p:spPr>
          <a:xfrm>
            <a:off x="0" y="1496520"/>
            <a:ext cx="914292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0"/>
                </a:moveTo>
                <a:lnTo>
                  <a:pt x="281715" y="0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6" name="CustomShape 41"/>
          <p:cNvSpPr/>
          <p:nvPr/>
        </p:nvSpPr>
        <p:spPr>
          <a:xfrm>
            <a:off x="0" y="1402560"/>
            <a:ext cx="914292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0"/>
                </a:moveTo>
                <a:lnTo>
                  <a:pt x="281715" y="0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7" name="CustomShape 42"/>
          <p:cNvSpPr/>
          <p:nvPr/>
        </p:nvSpPr>
        <p:spPr>
          <a:xfrm>
            <a:off x="0" y="1309680"/>
            <a:ext cx="914292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0"/>
                </a:moveTo>
                <a:lnTo>
                  <a:pt x="281715" y="0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8" name="CustomShape 43"/>
          <p:cNvSpPr/>
          <p:nvPr/>
        </p:nvSpPr>
        <p:spPr>
          <a:xfrm>
            <a:off x="0" y="1215720"/>
            <a:ext cx="914292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0"/>
                </a:moveTo>
                <a:lnTo>
                  <a:pt x="281715" y="0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9" name="CustomShape 44"/>
          <p:cNvSpPr/>
          <p:nvPr/>
        </p:nvSpPr>
        <p:spPr>
          <a:xfrm>
            <a:off x="0" y="1122840"/>
            <a:ext cx="914292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0"/>
                </a:moveTo>
                <a:lnTo>
                  <a:pt x="281715" y="0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0" name="CustomShape 45"/>
          <p:cNvSpPr/>
          <p:nvPr/>
        </p:nvSpPr>
        <p:spPr>
          <a:xfrm>
            <a:off x="0" y="1028520"/>
            <a:ext cx="914292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0"/>
                </a:moveTo>
                <a:lnTo>
                  <a:pt x="281715" y="0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1" name="CustomShape 46"/>
          <p:cNvSpPr/>
          <p:nvPr/>
        </p:nvSpPr>
        <p:spPr>
          <a:xfrm>
            <a:off x="0" y="934560"/>
            <a:ext cx="914292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0"/>
                </a:moveTo>
                <a:lnTo>
                  <a:pt x="281715" y="0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2" name="CustomShape 47"/>
          <p:cNvSpPr/>
          <p:nvPr/>
        </p:nvSpPr>
        <p:spPr>
          <a:xfrm>
            <a:off x="0" y="841680"/>
            <a:ext cx="914292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0"/>
                </a:moveTo>
                <a:lnTo>
                  <a:pt x="281715" y="0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3" name="CustomShape 48"/>
          <p:cNvSpPr/>
          <p:nvPr/>
        </p:nvSpPr>
        <p:spPr>
          <a:xfrm>
            <a:off x="0" y="747720"/>
            <a:ext cx="914292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0"/>
                </a:moveTo>
                <a:lnTo>
                  <a:pt x="281715" y="0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4" name="CustomShape 49"/>
          <p:cNvSpPr/>
          <p:nvPr/>
        </p:nvSpPr>
        <p:spPr>
          <a:xfrm>
            <a:off x="0" y="654840"/>
            <a:ext cx="914292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0"/>
                </a:moveTo>
                <a:lnTo>
                  <a:pt x="281715" y="0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5" name="CustomShape 50"/>
          <p:cNvSpPr/>
          <p:nvPr/>
        </p:nvSpPr>
        <p:spPr>
          <a:xfrm>
            <a:off x="0" y="560880"/>
            <a:ext cx="914292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0"/>
                </a:moveTo>
                <a:lnTo>
                  <a:pt x="281715" y="0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6" name="CustomShape 51"/>
          <p:cNvSpPr/>
          <p:nvPr/>
        </p:nvSpPr>
        <p:spPr>
          <a:xfrm>
            <a:off x="0" y="468000"/>
            <a:ext cx="914292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0"/>
                </a:moveTo>
                <a:lnTo>
                  <a:pt x="281715" y="0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7" name="CustomShape 52"/>
          <p:cNvSpPr/>
          <p:nvPr/>
        </p:nvSpPr>
        <p:spPr>
          <a:xfrm>
            <a:off x="0" y="373680"/>
            <a:ext cx="914292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0"/>
                </a:moveTo>
                <a:lnTo>
                  <a:pt x="281715" y="0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8" name="CustomShape 53"/>
          <p:cNvSpPr/>
          <p:nvPr/>
        </p:nvSpPr>
        <p:spPr>
          <a:xfrm>
            <a:off x="0" y="280800"/>
            <a:ext cx="914292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0"/>
                </a:moveTo>
                <a:lnTo>
                  <a:pt x="281715" y="0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9" name="CustomShape 54"/>
          <p:cNvSpPr/>
          <p:nvPr/>
        </p:nvSpPr>
        <p:spPr>
          <a:xfrm>
            <a:off x="0" y="186840"/>
            <a:ext cx="914292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0"/>
                </a:moveTo>
                <a:lnTo>
                  <a:pt x="281715" y="0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0" name="CustomShape 55"/>
          <p:cNvSpPr/>
          <p:nvPr/>
        </p:nvSpPr>
        <p:spPr>
          <a:xfrm>
            <a:off x="0" y="93960"/>
            <a:ext cx="914292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0"/>
                </a:moveTo>
                <a:lnTo>
                  <a:pt x="281715" y="0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1" name="CustomShape 56"/>
          <p:cNvSpPr/>
          <p:nvPr/>
        </p:nvSpPr>
        <p:spPr>
          <a:xfrm>
            <a:off x="904968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2" name="CustomShape 57"/>
          <p:cNvSpPr/>
          <p:nvPr/>
        </p:nvSpPr>
        <p:spPr>
          <a:xfrm>
            <a:off x="895572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3" name="CustomShape 58"/>
          <p:cNvSpPr/>
          <p:nvPr/>
        </p:nvSpPr>
        <p:spPr>
          <a:xfrm>
            <a:off x="886032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4" name="CustomShape 59"/>
          <p:cNvSpPr/>
          <p:nvPr/>
        </p:nvSpPr>
        <p:spPr>
          <a:xfrm>
            <a:off x="876636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5" name="CustomShape 60"/>
          <p:cNvSpPr/>
          <p:nvPr/>
        </p:nvSpPr>
        <p:spPr>
          <a:xfrm>
            <a:off x="867240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6" name="CustomShape 61"/>
          <p:cNvSpPr/>
          <p:nvPr/>
        </p:nvSpPr>
        <p:spPr>
          <a:xfrm>
            <a:off x="857808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7" name="CustomShape 62"/>
          <p:cNvSpPr/>
          <p:nvPr/>
        </p:nvSpPr>
        <p:spPr>
          <a:xfrm>
            <a:off x="848412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8" name="CustomShape 63"/>
          <p:cNvSpPr/>
          <p:nvPr/>
        </p:nvSpPr>
        <p:spPr>
          <a:xfrm>
            <a:off x="839016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9" name="CustomShape 64"/>
          <p:cNvSpPr/>
          <p:nvPr/>
        </p:nvSpPr>
        <p:spPr>
          <a:xfrm>
            <a:off x="829476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0" name="CustomShape 65"/>
          <p:cNvSpPr/>
          <p:nvPr/>
        </p:nvSpPr>
        <p:spPr>
          <a:xfrm>
            <a:off x="820080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1" name="CustomShape 66"/>
          <p:cNvSpPr/>
          <p:nvPr/>
        </p:nvSpPr>
        <p:spPr>
          <a:xfrm>
            <a:off x="810684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2" name="CustomShape 67"/>
          <p:cNvSpPr/>
          <p:nvPr/>
        </p:nvSpPr>
        <p:spPr>
          <a:xfrm>
            <a:off x="801252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3" name="CustomShape 68"/>
          <p:cNvSpPr/>
          <p:nvPr/>
        </p:nvSpPr>
        <p:spPr>
          <a:xfrm>
            <a:off x="791856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4" name="CustomShape 69"/>
          <p:cNvSpPr/>
          <p:nvPr/>
        </p:nvSpPr>
        <p:spPr>
          <a:xfrm>
            <a:off x="782460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5" name="CustomShape 70"/>
          <p:cNvSpPr/>
          <p:nvPr/>
        </p:nvSpPr>
        <p:spPr>
          <a:xfrm>
            <a:off x="772920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6" name="CustomShape 71"/>
          <p:cNvSpPr/>
          <p:nvPr/>
        </p:nvSpPr>
        <p:spPr>
          <a:xfrm>
            <a:off x="763524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7" name="CustomShape 72"/>
          <p:cNvSpPr/>
          <p:nvPr/>
        </p:nvSpPr>
        <p:spPr>
          <a:xfrm>
            <a:off x="754128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8" name="CustomShape 73"/>
          <p:cNvSpPr/>
          <p:nvPr/>
        </p:nvSpPr>
        <p:spPr>
          <a:xfrm>
            <a:off x="744732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9" name="CustomShape 74"/>
          <p:cNvSpPr/>
          <p:nvPr/>
        </p:nvSpPr>
        <p:spPr>
          <a:xfrm>
            <a:off x="735300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0" name="CustomShape 75"/>
          <p:cNvSpPr/>
          <p:nvPr/>
        </p:nvSpPr>
        <p:spPr>
          <a:xfrm>
            <a:off x="725796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1" name="CustomShape 76"/>
          <p:cNvSpPr/>
          <p:nvPr/>
        </p:nvSpPr>
        <p:spPr>
          <a:xfrm>
            <a:off x="716364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2" name="CustomShape 77"/>
          <p:cNvSpPr/>
          <p:nvPr/>
        </p:nvSpPr>
        <p:spPr>
          <a:xfrm>
            <a:off x="706968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3" name="CustomShape 78"/>
          <p:cNvSpPr/>
          <p:nvPr/>
        </p:nvSpPr>
        <p:spPr>
          <a:xfrm>
            <a:off x="697572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4" name="CustomShape 79"/>
          <p:cNvSpPr/>
          <p:nvPr/>
        </p:nvSpPr>
        <p:spPr>
          <a:xfrm>
            <a:off x="688176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5" name="CustomShape 80"/>
          <p:cNvSpPr/>
          <p:nvPr/>
        </p:nvSpPr>
        <p:spPr>
          <a:xfrm>
            <a:off x="678744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6" name="CustomShape 81"/>
          <p:cNvSpPr/>
          <p:nvPr/>
        </p:nvSpPr>
        <p:spPr>
          <a:xfrm>
            <a:off x="669240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7" name="CustomShape 82"/>
          <p:cNvSpPr/>
          <p:nvPr/>
        </p:nvSpPr>
        <p:spPr>
          <a:xfrm>
            <a:off x="659844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8" name="CustomShape 83"/>
          <p:cNvSpPr/>
          <p:nvPr/>
        </p:nvSpPr>
        <p:spPr>
          <a:xfrm>
            <a:off x="650412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9" name="CustomShape 84"/>
          <p:cNvSpPr/>
          <p:nvPr/>
        </p:nvSpPr>
        <p:spPr>
          <a:xfrm>
            <a:off x="641016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0" name="CustomShape 85"/>
          <p:cNvSpPr/>
          <p:nvPr/>
        </p:nvSpPr>
        <p:spPr>
          <a:xfrm>
            <a:off x="631620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1" name="CustomShape 86"/>
          <p:cNvSpPr/>
          <p:nvPr/>
        </p:nvSpPr>
        <p:spPr>
          <a:xfrm>
            <a:off x="622188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2" name="CustomShape 87"/>
          <p:cNvSpPr/>
          <p:nvPr/>
        </p:nvSpPr>
        <p:spPr>
          <a:xfrm>
            <a:off x="612684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3" name="CustomShape 88"/>
          <p:cNvSpPr/>
          <p:nvPr/>
        </p:nvSpPr>
        <p:spPr>
          <a:xfrm>
            <a:off x="603288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4" name="CustomShape 89"/>
          <p:cNvSpPr/>
          <p:nvPr/>
        </p:nvSpPr>
        <p:spPr>
          <a:xfrm>
            <a:off x="593856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5" name="CustomShape 90"/>
          <p:cNvSpPr/>
          <p:nvPr/>
        </p:nvSpPr>
        <p:spPr>
          <a:xfrm>
            <a:off x="584460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6" name="CustomShape 91"/>
          <p:cNvSpPr/>
          <p:nvPr/>
        </p:nvSpPr>
        <p:spPr>
          <a:xfrm>
            <a:off x="575064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7" name="CustomShape 92"/>
          <p:cNvSpPr/>
          <p:nvPr/>
        </p:nvSpPr>
        <p:spPr>
          <a:xfrm>
            <a:off x="565632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8" name="CustomShape 93"/>
          <p:cNvSpPr/>
          <p:nvPr/>
        </p:nvSpPr>
        <p:spPr>
          <a:xfrm>
            <a:off x="556128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9" name="CustomShape 94"/>
          <p:cNvSpPr/>
          <p:nvPr/>
        </p:nvSpPr>
        <p:spPr>
          <a:xfrm>
            <a:off x="546732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0" name="CustomShape 95"/>
          <p:cNvSpPr/>
          <p:nvPr/>
        </p:nvSpPr>
        <p:spPr>
          <a:xfrm>
            <a:off x="537300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1" name="CustomShape 96"/>
          <p:cNvSpPr/>
          <p:nvPr/>
        </p:nvSpPr>
        <p:spPr>
          <a:xfrm>
            <a:off x="527904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2" name="CustomShape 97"/>
          <p:cNvSpPr/>
          <p:nvPr/>
        </p:nvSpPr>
        <p:spPr>
          <a:xfrm>
            <a:off x="518508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3" name="CustomShape 98"/>
          <p:cNvSpPr/>
          <p:nvPr/>
        </p:nvSpPr>
        <p:spPr>
          <a:xfrm>
            <a:off x="508968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4" name="CustomShape 99"/>
          <p:cNvSpPr/>
          <p:nvPr/>
        </p:nvSpPr>
        <p:spPr>
          <a:xfrm>
            <a:off x="499572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5" name="CustomShape 100"/>
          <p:cNvSpPr/>
          <p:nvPr/>
        </p:nvSpPr>
        <p:spPr>
          <a:xfrm>
            <a:off x="490176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6" name="CustomShape 101"/>
          <p:cNvSpPr/>
          <p:nvPr/>
        </p:nvSpPr>
        <p:spPr>
          <a:xfrm>
            <a:off x="480744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7" name="CustomShape 102"/>
          <p:cNvSpPr/>
          <p:nvPr/>
        </p:nvSpPr>
        <p:spPr>
          <a:xfrm>
            <a:off x="471348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8" name="CustomShape 103"/>
          <p:cNvSpPr/>
          <p:nvPr/>
        </p:nvSpPr>
        <p:spPr>
          <a:xfrm>
            <a:off x="461952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9" name="CustomShape 104"/>
          <p:cNvSpPr/>
          <p:nvPr/>
        </p:nvSpPr>
        <p:spPr>
          <a:xfrm>
            <a:off x="452412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0" name="CustomShape 105"/>
          <p:cNvSpPr/>
          <p:nvPr/>
        </p:nvSpPr>
        <p:spPr>
          <a:xfrm>
            <a:off x="443016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1" name="CustomShape 106"/>
          <p:cNvSpPr/>
          <p:nvPr/>
        </p:nvSpPr>
        <p:spPr>
          <a:xfrm>
            <a:off x="433620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2" name="CustomShape 107"/>
          <p:cNvSpPr/>
          <p:nvPr/>
        </p:nvSpPr>
        <p:spPr>
          <a:xfrm>
            <a:off x="424224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3" name="CustomShape 108"/>
          <p:cNvSpPr/>
          <p:nvPr/>
        </p:nvSpPr>
        <p:spPr>
          <a:xfrm>
            <a:off x="414792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4" name="CustomShape 109"/>
          <p:cNvSpPr/>
          <p:nvPr/>
        </p:nvSpPr>
        <p:spPr>
          <a:xfrm>
            <a:off x="405396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5" name="CustomShape 110"/>
          <p:cNvSpPr/>
          <p:nvPr/>
        </p:nvSpPr>
        <p:spPr>
          <a:xfrm>
            <a:off x="395856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6" name="CustomShape 111"/>
          <p:cNvSpPr/>
          <p:nvPr/>
        </p:nvSpPr>
        <p:spPr>
          <a:xfrm>
            <a:off x="386460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7" name="CustomShape 112"/>
          <p:cNvSpPr/>
          <p:nvPr/>
        </p:nvSpPr>
        <p:spPr>
          <a:xfrm>
            <a:off x="377064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8" name="CustomShape 113"/>
          <p:cNvSpPr/>
          <p:nvPr/>
        </p:nvSpPr>
        <p:spPr>
          <a:xfrm>
            <a:off x="367668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9" name="CustomShape 114"/>
          <p:cNvSpPr/>
          <p:nvPr/>
        </p:nvSpPr>
        <p:spPr>
          <a:xfrm>
            <a:off x="358236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70" name="CustomShape 115"/>
          <p:cNvSpPr/>
          <p:nvPr/>
        </p:nvSpPr>
        <p:spPr>
          <a:xfrm>
            <a:off x="348732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71" name="CustomShape 116"/>
          <p:cNvSpPr/>
          <p:nvPr/>
        </p:nvSpPr>
        <p:spPr>
          <a:xfrm>
            <a:off x="339336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72" name="CustomShape 117"/>
          <p:cNvSpPr/>
          <p:nvPr/>
        </p:nvSpPr>
        <p:spPr>
          <a:xfrm>
            <a:off x="329904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73" name="CustomShape 118"/>
          <p:cNvSpPr/>
          <p:nvPr/>
        </p:nvSpPr>
        <p:spPr>
          <a:xfrm>
            <a:off x="320508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74" name="CustomShape 119"/>
          <p:cNvSpPr/>
          <p:nvPr/>
        </p:nvSpPr>
        <p:spPr>
          <a:xfrm>
            <a:off x="311112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75" name="CustomShape 120"/>
          <p:cNvSpPr/>
          <p:nvPr/>
        </p:nvSpPr>
        <p:spPr>
          <a:xfrm>
            <a:off x="301680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76" name="CustomShape 121"/>
          <p:cNvSpPr/>
          <p:nvPr/>
        </p:nvSpPr>
        <p:spPr>
          <a:xfrm>
            <a:off x="292176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77" name="CustomShape 122"/>
          <p:cNvSpPr/>
          <p:nvPr/>
        </p:nvSpPr>
        <p:spPr>
          <a:xfrm>
            <a:off x="282780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78" name="CustomShape 123"/>
          <p:cNvSpPr/>
          <p:nvPr/>
        </p:nvSpPr>
        <p:spPr>
          <a:xfrm>
            <a:off x="273348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79" name="CustomShape 124"/>
          <p:cNvSpPr/>
          <p:nvPr/>
        </p:nvSpPr>
        <p:spPr>
          <a:xfrm>
            <a:off x="263952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0" name="CustomShape 125"/>
          <p:cNvSpPr/>
          <p:nvPr/>
        </p:nvSpPr>
        <p:spPr>
          <a:xfrm>
            <a:off x="254556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1" name="CustomShape 126"/>
          <p:cNvSpPr/>
          <p:nvPr/>
        </p:nvSpPr>
        <p:spPr>
          <a:xfrm>
            <a:off x="245124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2" name="CustomShape 127"/>
          <p:cNvSpPr/>
          <p:nvPr/>
        </p:nvSpPr>
        <p:spPr>
          <a:xfrm>
            <a:off x="235620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3" name="CustomShape 128"/>
          <p:cNvSpPr/>
          <p:nvPr/>
        </p:nvSpPr>
        <p:spPr>
          <a:xfrm>
            <a:off x="226224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4" name="CustomShape 129"/>
          <p:cNvSpPr/>
          <p:nvPr/>
        </p:nvSpPr>
        <p:spPr>
          <a:xfrm>
            <a:off x="216792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5" name="CustomShape 130"/>
          <p:cNvSpPr/>
          <p:nvPr/>
        </p:nvSpPr>
        <p:spPr>
          <a:xfrm>
            <a:off x="207396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6" name="CustomShape 131"/>
          <p:cNvSpPr/>
          <p:nvPr/>
        </p:nvSpPr>
        <p:spPr>
          <a:xfrm>
            <a:off x="198000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7" name="CustomShape 132"/>
          <p:cNvSpPr/>
          <p:nvPr/>
        </p:nvSpPr>
        <p:spPr>
          <a:xfrm>
            <a:off x="188604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8" name="CustomShape 133"/>
          <p:cNvSpPr/>
          <p:nvPr/>
        </p:nvSpPr>
        <p:spPr>
          <a:xfrm>
            <a:off x="179064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9" name="CustomShape 134"/>
          <p:cNvSpPr/>
          <p:nvPr/>
        </p:nvSpPr>
        <p:spPr>
          <a:xfrm>
            <a:off x="169668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0" name="CustomShape 135"/>
          <p:cNvSpPr/>
          <p:nvPr/>
        </p:nvSpPr>
        <p:spPr>
          <a:xfrm>
            <a:off x="160236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1" name="CustomShape 136"/>
          <p:cNvSpPr/>
          <p:nvPr/>
        </p:nvSpPr>
        <p:spPr>
          <a:xfrm>
            <a:off x="150840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2" name="CustomShape 137"/>
          <p:cNvSpPr/>
          <p:nvPr/>
        </p:nvSpPr>
        <p:spPr>
          <a:xfrm>
            <a:off x="141444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3" name="CustomShape 138"/>
          <p:cNvSpPr/>
          <p:nvPr/>
        </p:nvSpPr>
        <p:spPr>
          <a:xfrm>
            <a:off x="131904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4" name="CustomShape 139"/>
          <p:cNvSpPr/>
          <p:nvPr/>
        </p:nvSpPr>
        <p:spPr>
          <a:xfrm>
            <a:off x="122508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5" name="CustomShape 140"/>
          <p:cNvSpPr/>
          <p:nvPr/>
        </p:nvSpPr>
        <p:spPr>
          <a:xfrm>
            <a:off x="113112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6" name="CustomShape 141"/>
          <p:cNvSpPr/>
          <p:nvPr/>
        </p:nvSpPr>
        <p:spPr>
          <a:xfrm>
            <a:off x="103716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7" name="CustomShape 142"/>
          <p:cNvSpPr/>
          <p:nvPr/>
        </p:nvSpPr>
        <p:spPr>
          <a:xfrm>
            <a:off x="94284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8" name="CustomShape 143"/>
          <p:cNvSpPr/>
          <p:nvPr/>
        </p:nvSpPr>
        <p:spPr>
          <a:xfrm>
            <a:off x="84888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9" name="CustomShape 144"/>
          <p:cNvSpPr/>
          <p:nvPr/>
        </p:nvSpPr>
        <p:spPr>
          <a:xfrm>
            <a:off x="75348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00" name="CustomShape 145"/>
          <p:cNvSpPr/>
          <p:nvPr/>
        </p:nvSpPr>
        <p:spPr>
          <a:xfrm>
            <a:off x="65952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01" name="CustomShape 146"/>
          <p:cNvSpPr/>
          <p:nvPr/>
        </p:nvSpPr>
        <p:spPr>
          <a:xfrm>
            <a:off x="56556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02" name="CustomShape 147"/>
          <p:cNvSpPr/>
          <p:nvPr/>
        </p:nvSpPr>
        <p:spPr>
          <a:xfrm>
            <a:off x="47160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03" name="CustomShape 148"/>
          <p:cNvSpPr/>
          <p:nvPr/>
        </p:nvSpPr>
        <p:spPr>
          <a:xfrm>
            <a:off x="37728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04" name="CustomShape 149"/>
          <p:cNvSpPr/>
          <p:nvPr/>
        </p:nvSpPr>
        <p:spPr>
          <a:xfrm>
            <a:off x="28332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05" name="CustomShape 150"/>
          <p:cNvSpPr/>
          <p:nvPr/>
        </p:nvSpPr>
        <p:spPr>
          <a:xfrm>
            <a:off x="18828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06" name="CustomShape 151"/>
          <p:cNvSpPr/>
          <p:nvPr/>
        </p:nvSpPr>
        <p:spPr>
          <a:xfrm>
            <a:off x="9396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07" name="CustomShape 152"/>
          <p:cNvSpPr/>
          <p:nvPr/>
        </p:nvSpPr>
        <p:spPr>
          <a:xfrm>
            <a:off x="7302960" y="-294480"/>
            <a:ext cx="450000" cy="558000"/>
          </a:xfrm>
          <a:custGeom>
            <a:avLst/>
            <a:gdLst/>
            <a:ahLst/>
            <a:rect l="l" t="t" r="r" b="b"/>
            <a:pathLst>
              <a:path w="15884" h="19698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08" name="CustomShape 153"/>
          <p:cNvSpPr/>
          <p:nvPr/>
        </p:nvSpPr>
        <p:spPr>
          <a:xfrm>
            <a:off x="-35280" y="3367080"/>
            <a:ext cx="442440" cy="504000"/>
          </a:xfrm>
          <a:custGeom>
            <a:avLst/>
            <a:gdLst/>
            <a:ahLst/>
            <a:rect l="l" t="t" r="r" b="b"/>
            <a:pathLst>
              <a:path w="15627" h="17792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09" name="CustomShape 154"/>
          <p:cNvSpPr/>
          <p:nvPr/>
        </p:nvSpPr>
        <p:spPr>
          <a:xfrm>
            <a:off x="8817840" y="3439800"/>
            <a:ext cx="413280" cy="506880"/>
          </a:xfrm>
          <a:custGeom>
            <a:avLst/>
            <a:gdLst/>
            <a:ahLst/>
            <a:rect l="l" t="t" r="r" b="b"/>
            <a:pathLst>
              <a:path w="14601" h="17901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10" name="CustomShape 155"/>
          <p:cNvSpPr/>
          <p:nvPr/>
        </p:nvSpPr>
        <p:spPr>
          <a:xfrm>
            <a:off x="8742960" y="4166640"/>
            <a:ext cx="494640" cy="339480"/>
          </a:xfrm>
          <a:custGeom>
            <a:avLst/>
            <a:gdLst/>
            <a:ahLst/>
            <a:rect l="l" t="t" r="r" b="b"/>
            <a:pathLst>
              <a:path w="17461" h="11995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11" name="CustomShape 156"/>
          <p:cNvSpPr/>
          <p:nvPr/>
        </p:nvSpPr>
        <p:spPr>
          <a:xfrm>
            <a:off x="8361000" y="4506840"/>
            <a:ext cx="371880" cy="384120"/>
          </a:xfrm>
          <a:custGeom>
            <a:avLst/>
            <a:gdLst/>
            <a:ahLst/>
            <a:rect l="l" t="t" r="r" b="b"/>
            <a:pathLst>
              <a:path w="13133" h="13573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12" name="CustomShape 157"/>
          <p:cNvSpPr/>
          <p:nvPr/>
        </p:nvSpPr>
        <p:spPr>
          <a:xfrm>
            <a:off x="-77040" y="1487880"/>
            <a:ext cx="338760" cy="399960"/>
          </a:xfrm>
          <a:custGeom>
            <a:avLst/>
            <a:gdLst/>
            <a:ahLst/>
            <a:rect l="l" t="t" r="r" b="b"/>
            <a:pathLst>
              <a:path w="9391" h="11079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13" name="CustomShape 158"/>
          <p:cNvSpPr/>
          <p:nvPr/>
        </p:nvSpPr>
        <p:spPr>
          <a:xfrm>
            <a:off x="8052480" y="4825080"/>
            <a:ext cx="589320" cy="413280"/>
          </a:xfrm>
          <a:custGeom>
            <a:avLst/>
            <a:gdLst/>
            <a:ahLst/>
            <a:rect l="l" t="t" r="r" b="b"/>
            <a:pathLst>
              <a:path w="20800" h="1460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14" name="CustomShape 159"/>
          <p:cNvSpPr/>
          <p:nvPr/>
        </p:nvSpPr>
        <p:spPr>
          <a:xfrm>
            <a:off x="8052480" y="4132440"/>
            <a:ext cx="387360" cy="408240"/>
          </a:xfrm>
          <a:custGeom>
            <a:avLst/>
            <a:gdLst/>
            <a:ahLst/>
            <a:rect l="l" t="t" r="r" b="b"/>
            <a:pathLst>
              <a:path w="13683" h="14417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15" name="CustomShape 160"/>
          <p:cNvSpPr/>
          <p:nvPr/>
        </p:nvSpPr>
        <p:spPr>
          <a:xfrm>
            <a:off x="7430760" y="4873320"/>
            <a:ext cx="297000" cy="210600"/>
          </a:xfrm>
          <a:custGeom>
            <a:avLst/>
            <a:gdLst/>
            <a:ahLst/>
            <a:rect l="l" t="t" r="r" b="b"/>
            <a:pathLst>
              <a:path w="10492" h="7447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16" name="CustomShape 161"/>
          <p:cNvSpPr/>
          <p:nvPr/>
        </p:nvSpPr>
        <p:spPr>
          <a:xfrm>
            <a:off x="8749800" y="4950000"/>
            <a:ext cx="287640" cy="183600"/>
          </a:xfrm>
          <a:custGeom>
            <a:avLst/>
            <a:gdLst/>
            <a:ahLst/>
            <a:rect l="l" t="t" r="r" b="b"/>
            <a:pathLst>
              <a:path w="10162" h="6494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17" name="CustomShape 162"/>
          <p:cNvSpPr/>
          <p:nvPr/>
        </p:nvSpPr>
        <p:spPr>
          <a:xfrm>
            <a:off x="8522280" y="4000320"/>
            <a:ext cx="306360" cy="384480"/>
          </a:xfrm>
          <a:custGeom>
            <a:avLst/>
            <a:gdLst/>
            <a:ahLst/>
            <a:rect l="l" t="t" r="r" b="b"/>
            <a:pathLst>
              <a:path w="10822" h="13574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18" name="CustomShape 163"/>
          <p:cNvSpPr/>
          <p:nvPr/>
        </p:nvSpPr>
        <p:spPr>
          <a:xfrm>
            <a:off x="8829360" y="4583880"/>
            <a:ext cx="390600" cy="288720"/>
          </a:xfrm>
          <a:custGeom>
            <a:avLst/>
            <a:gdLst/>
            <a:ahLst/>
            <a:rect l="l" t="t" r="r" b="b"/>
            <a:pathLst>
              <a:path w="13793" h="10199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19" name="CustomShape 164"/>
          <p:cNvSpPr/>
          <p:nvPr/>
        </p:nvSpPr>
        <p:spPr>
          <a:xfrm>
            <a:off x="8964000" y="1338840"/>
            <a:ext cx="179280" cy="372960"/>
          </a:xfrm>
          <a:custGeom>
            <a:avLst/>
            <a:gdLst/>
            <a:ahLst/>
            <a:rect l="l" t="t" r="r" b="b"/>
            <a:pathLst>
              <a:path w="6347" h="13169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20" name="CustomShape 165"/>
          <p:cNvSpPr/>
          <p:nvPr/>
        </p:nvSpPr>
        <p:spPr>
          <a:xfrm rot="19173600">
            <a:off x="7110000" y="4876920"/>
            <a:ext cx="279360" cy="357120"/>
          </a:xfrm>
          <a:custGeom>
            <a:avLst/>
            <a:gdLst/>
            <a:ahLst/>
            <a:rect l="l" t="t" r="r" b="b"/>
            <a:pathLst>
              <a:path w="9868" h="1262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21" name="CustomShape 166"/>
          <p:cNvSpPr/>
          <p:nvPr/>
        </p:nvSpPr>
        <p:spPr>
          <a:xfrm>
            <a:off x="7659720" y="4370040"/>
            <a:ext cx="376920" cy="425880"/>
          </a:xfrm>
          <a:custGeom>
            <a:avLst/>
            <a:gdLst/>
            <a:ahLst/>
            <a:rect l="l" t="t" r="r" b="b"/>
            <a:pathLst>
              <a:path w="13316" h="15041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22" name="CustomShape 167"/>
          <p:cNvSpPr/>
          <p:nvPr/>
        </p:nvSpPr>
        <p:spPr>
          <a:xfrm>
            <a:off x="8797680" y="3078720"/>
            <a:ext cx="385200" cy="257400"/>
          </a:xfrm>
          <a:custGeom>
            <a:avLst/>
            <a:gdLst/>
            <a:ahLst/>
            <a:rect l="l" t="t" r="r" b="b"/>
            <a:pathLst>
              <a:path w="13610" h="9098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23" name="CustomShape 168"/>
          <p:cNvSpPr/>
          <p:nvPr/>
        </p:nvSpPr>
        <p:spPr>
          <a:xfrm>
            <a:off x="7782480" y="4885200"/>
            <a:ext cx="174240" cy="186480"/>
          </a:xfrm>
          <a:custGeom>
            <a:avLst/>
            <a:gdLst/>
            <a:ahLst/>
            <a:rect l="l" t="t" r="r" b="b"/>
            <a:pathLst>
              <a:path w="6164" h="6604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24" name="CustomShape 169"/>
          <p:cNvSpPr/>
          <p:nvPr/>
        </p:nvSpPr>
        <p:spPr>
          <a:xfrm>
            <a:off x="347040" y="608760"/>
            <a:ext cx="209520" cy="458280"/>
          </a:xfrm>
          <a:custGeom>
            <a:avLst/>
            <a:gdLst/>
            <a:ahLst/>
            <a:rect l="l" t="t" r="r" b="b"/>
            <a:pathLst>
              <a:path w="7411" h="16178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25" name="CustomShape 170"/>
          <p:cNvSpPr/>
          <p:nvPr/>
        </p:nvSpPr>
        <p:spPr>
          <a:xfrm>
            <a:off x="645120" y="356040"/>
            <a:ext cx="413280" cy="506880"/>
          </a:xfrm>
          <a:custGeom>
            <a:avLst/>
            <a:gdLst/>
            <a:ahLst/>
            <a:rect l="l" t="t" r="r" b="b"/>
            <a:pathLst>
              <a:path w="14601" h="17901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26" name="CustomShape 171"/>
          <p:cNvSpPr/>
          <p:nvPr/>
        </p:nvSpPr>
        <p:spPr>
          <a:xfrm>
            <a:off x="8318880" y="-29880"/>
            <a:ext cx="456120" cy="424800"/>
          </a:xfrm>
          <a:custGeom>
            <a:avLst/>
            <a:gdLst/>
            <a:ahLst/>
            <a:rect l="l" t="t" r="r" b="b"/>
            <a:pathLst>
              <a:path w="16105" h="15004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27" name="CustomShape 172"/>
          <p:cNvSpPr/>
          <p:nvPr/>
        </p:nvSpPr>
        <p:spPr>
          <a:xfrm>
            <a:off x="0" y="1013400"/>
            <a:ext cx="371880" cy="384120"/>
          </a:xfrm>
          <a:custGeom>
            <a:avLst/>
            <a:gdLst/>
            <a:ahLst/>
            <a:rect l="l" t="t" r="r" b="b"/>
            <a:pathLst>
              <a:path w="13133" h="13573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28" name="CustomShape 173"/>
          <p:cNvSpPr/>
          <p:nvPr/>
        </p:nvSpPr>
        <p:spPr>
          <a:xfrm>
            <a:off x="8699400" y="179280"/>
            <a:ext cx="520560" cy="538200"/>
          </a:xfrm>
          <a:custGeom>
            <a:avLst/>
            <a:gdLst/>
            <a:ahLst/>
            <a:rect l="l" t="t" r="r" b="b"/>
            <a:pathLst>
              <a:path w="18378" h="19002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29" name="CustomShape 174"/>
          <p:cNvSpPr/>
          <p:nvPr/>
        </p:nvSpPr>
        <p:spPr>
          <a:xfrm>
            <a:off x="700560" y="4557600"/>
            <a:ext cx="504000" cy="399960"/>
          </a:xfrm>
          <a:custGeom>
            <a:avLst/>
            <a:gdLst/>
            <a:ahLst/>
            <a:rect l="l" t="t" r="r" b="b"/>
            <a:pathLst>
              <a:path w="17792" h="14124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30" name="CustomShape 175"/>
          <p:cNvSpPr/>
          <p:nvPr/>
        </p:nvSpPr>
        <p:spPr>
          <a:xfrm>
            <a:off x="258840" y="-86400"/>
            <a:ext cx="469440" cy="441360"/>
          </a:xfrm>
          <a:custGeom>
            <a:avLst/>
            <a:gdLst/>
            <a:ahLst/>
            <a:rect l="l" t="t" r="r" b="b"/>
            <a:pathLst>
              <a:path w="16581" h="1559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31" name="CustomShape 176"/>
          <p:cNvSpPr/>
          <p:nvPr/>
        </p:nvSpPr>
        <p:spPr>
          <a:xfrm>
            <a:off x="-34920" y="4075560"/>
            <a:ext cx="338760" cy="399960"/>
          </a:xfrm>
          <a:custGeom>
            <a:avLst/>
            <a:gdLst/>
            <a:ahLst/>
            <a:rect l="l" t="t" r="r" b="b"/>
            <a:pathLst>
              <a:path w="9391" h="11079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32" name="CustomShape 177"/>
          <p:cNvSpPr/>
          <p:nvPr/>
        </p:nvSpPr>
        <p:spPr>
          <a:xfrm>
            <a:off x="721080" y="4997880"/>
            <a:ext cx="462240" cy="177120"/>
          </a:xfrm>
          <a:custGeom>
            <a:avLst/>
            <a:gdLst/>
            <a:ahLst/>
            <a:rect l="l" t="t" r="r" b="b"/>
            <a:pathLst>
              <a:path w="16325" h="6274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33" name="CustomShape 178"/>
          <p:cNvSpPr/>
          <p:nvPr/>
        </p:nvSpPr>
        <p:spPr>
          <a:xfrm>
            <a:off x="-243000" y="54360"/>
            <a:ext cx="589320" cy="413280"/>
          </a:xfrm>
          <a:custGeom>
            <a:avLst/>
            <a:gdLst/>
            <a:ahLst/>
            <a:rect l="l" t="t" r="r" b="b"/>
            <a:pathLst>
              <a:path w="20800" h="1460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34" name="CustomShape 179"/>
          <p:cNvSpPr/>
          <p:nvPr/>
        </p:nvSpPr>
        <p:spPr>
          <a:xfrm>
            <a:off x="7841880" y="-100800"/>
            <a:ext cx="387360" cy="408240"/>
          </a:xfrm>
          <a:custGeom>
            <a:avLst/>
            <a:gdLst/>
            <a:ahLst/>
            <a:rect l="l" t="t" r="r" b="b"/>
            <a:pathLst>
              <a:path w="13683" h="14417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35" name="CustomShape 180"/>
          <p:cNvSpPr/>
          <p:nvPr/>
        </p:nvSpPr>
        <p:spPr>
          <a:xfrm>
            <a:off x="-38520" y="578880"/>
            <a:ext cx="297000" cy="210600"/>
          </a:xfrm>
          <a:custGeom>
            <a:avLst/>
            <a:gdLst/>
            <a:ahLst/>
            <a:rect l="l" t="t" r="r" b="b"/>
            <a:pathLst>
              <a:path w="10492" h="7447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36" name="CustomShape 181"/>
          <p:cNvSpPr/>
          <p:nvPr/>
        </p:nvSpPr>
        <p:spPr>
          <a:xfrm>
            <a:off x="1403640" y="11520"/>
            <a:ext cx="287640" cy="183600"/>
          </a:xfrm>
          <a:custGeom>
            <a:avLst/>
            <a:gdLst/>
            <a:ahLst/>
            <a:rect l="l" t="t" r="r" b="b"/>
            <a:pathLst>
              <a:path w="10162" h="6494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37" name="CustomShape 182"/>
          <p:cNvSpPr/>
          <p:nvPr/>
        </p:nvSpPr>
        <p:spPr>
          <a:xfrm>
            <a:off x="956160" y="-57240"/>
            <a:ext cx="322920" cy="320760"/>
          </a:xfrm>
          <a:custGeom>
            <a:avLst/>
            <a:gdLst/>
            <a:ahLst/>
            <a:rect l="l" t="t" r="r" b="b"/>
            <a:pathLst>
              <a:path w="11409" h="11336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38" name="CustomShape 183"/>
          <p:cNvSpPr/>
          <p:nvPr/>
        </p:nvSpPr>
        <p:spPr>
          <a:xfrm>
            <a:off x="1333440" y="4678560"/>
            <a:ext cx="306360" cy="384480"/>
          </a:xfrm>
          <a:custGeom>
            <a:avLst/>
            <a:gdLst/>
            <a:ahLst/>
            <a:rect l="l" t="t" r="r" b="b"/>
            <a:pathLst>
              <a:path w="10822" h="13574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39" name="CustomShape 184"/>
          <p:cNvSpPr/>
          <p:nvPr/>
        </p:nvSpPr>
        <p:spPr>
          <a:xfrm>
            <a:off x="91800" y="4552920"/>
            <a:ext cx="415440" cy="409320"/>
          </a:xfrm>
          <a:custGeom>
            <a:avLst/>
            <a:gdLst/>
            <a:ahLst/>
            <a:rect l="l" t="t" r="r" b="b"/>
            <a:pathLst>
              <a:path w="14674" h="14454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40" name="CustomShape 185"/>
          <p:cNvSpPr/>
          <p:nvPr/>
        </p:nvSpPr>
        <p:spPr>
          <a:xfrm>
            <a:off x="1525680" y="4911480"/>
            <a:ext cx="390600" cy="288720"/>
          </a:xfrm>
          <a:custGeom>
            <a:avLst/>
            <a:gdLst/>
            <a:ahLst/>
            <a:rect l="l" t="t" r="r" b="b"/>
            <a:pathLst>
              <a:path w="13793" h="10199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41" name="CustomShape 186"/>
          <p:cNvSpPr/>
          <p:nvPr/>
        </p:nvSpPr>
        <p:spPr>
          <a:xfrm>
            <a:off x="2880" y="4900320"/>
            <a:ext cx="179280" cy="372960"/>
          </a:xfrm>
          <a:custGeom>
            <a:avLst/>
            <a:gdLst/>
            <a:ahLst/>
            <a:rect l="l" t="t" r="r" b="b"/>
            <a:pathLst>
              <a:path w="6347" h="13169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42" name="CustomShape 187"/>
          <p:cNvSpPr/>
          <p:nvPr/>
        </p:nvSpPr>
        <p:spPr>
          <a:xfrm rot="1920600">
            <a:off x="8225640" y="624960"/>
            <a:ext cx="500760" cy="424800"/>
          </a:xfrm>
          <a:custGeom>
            <a:avLst/>
            <a:gdLst/>
            <a:ahLst/>
            <a:rect l="l" t="t" r="r" b="b"/>
            <a:pathLst>
              <a:path w="17681" h="15004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43" name="CustomShape 188"/>
          <p:cNvSpPr/>
          <p:nvPr/>
        </p:nvSpPr>
        <p:spPr>
          <a:xfrm>
            <a:off x="347040" y="4064040"/>
            <a:ext cx="478800" cy="338400"/>
          </a:xfrm>
          <a:custGeom>
            <a:avLst/>
            <a:gdLst/>
            <a:ahLst/>
            <a:rect l="l" t="t" r="r" b="b"/>
            <a:pathLst>
              <a:path w="16911" h="11959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44" name="CustomShape 189"/>
          <p:cNvSpPr/>
          <p:nvPr/>
        </p:nvSpPr>
        <p:spPr>
          <a:xfrm rot="16200000">
            <a:off x="7995960" y="317520"/>
            <a:ext cx="279360" cy="357120"/>
          </a:xfrm>
          <a:custGeom>
            <a:avLst/>
            <a:gdLst/>
            <a:ahLst/>
            <a:rect l="l" t="t" r="r" b="b"/>
            <a:pathLst>
              <a:path w="9868" h="1262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45" name="CustomShape 190"/>
          <p:cNvSpPr/>
          <p:nvPr/>
        </p:nvSpPr>
        <p:spPr>
          <a:xfrm>
            <a:off x="8801640" y="790200"/>
            <a:ext cx="376920" cy="425880"/>
          </a:xfrm>
          <a:custGeom>
            <a:avLst/>
            <a:gdLst/>
            <a:ahLst/>
            <a:rect l="l" t="t" r="r" b="b"/>
            <a:pathLst>
              <a:path w="13316" h="15041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46" name="CustomShape 191"/>
          <p:cNvSpPr/>
          <p:nvPr/>
        </p:nvSpPr>
        <p:spPr>
          <a:xfrm>
            <a:off x="258840" y="4957920"/>
            <a:ext cx="385200" cy="257400"/>
          </a:xfrm>
          <a:custGeom>
            <a:avLst/>
            <a:gdLst/>
            <a:ahLst/>
            <a:rect l="l" t="t" r="r" b="b"/>
            <a:pathLst>
              <a:path w="13610" h="9098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47" name="CustomShape 192"/>
          <p:cNvSpPr/>
          <p:nvPr/>
        </p:nvSpPr>
        <p:spPr>
          <a:xfrm>
            <a:off x="8699400" y="1151280"/>
            <a:ext cx="174240" cy="186480"/>
          </a:xfrm>
          <a:custGeom>
            <a:avLst/>
            <a:gdLst/>
            <a:ahLst/>
            <a:rect l="l" t="t" r="r" b="b"/>
            <a:pathLst>
              <a:path w="6164" h="6604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48" name="PlaceHolder 193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s-E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Pulse para editar el formato del texto de título</a:t>
            </a:r>
            <a:endParaRPr b="0" lang="es-E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9" name="PlaceHolder 194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Pulse para editar el formato de esquema del texto</a:t>
            </a:r>
            <a:endParaRPr b="0" lang="es-E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Segundo nivel del esquema</a:t>
            </a:r>
            <a:endParaRPr b="0" lang="es-E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Tercer nivel del esquema</a:t>
            </a:r>
            <a:endParaRPr b="0" lang="es-E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Cuarto nivel del esquema</a:t>
            </a:r>
            <a:endParaRPr b="0" lang="es-E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Quinto nivel del esquema</a:t>
            </a:r>
            <a:endParaRPr b="0" lang="es-E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Sexto nivel del esquema</a:t>
            </a:r>
            <a:endParaRPr b="0" lang="es-E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Séptimo nivel del esquema</a:t>
            </a:r>
            <a:endParaRPr b="0" lang="es-E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CustomShape 1"/>
          <p:cNvSpPr/>
          <p:nvPr/>
        </p:nvSpPr>
        <p:spPr>
          <a:xfrm>
            <a:off x="0" y="0"/>
            <a:ext cx="9142920" cy="5142600"/>
          </a:xfrm>
          <a:custGeom>
            <a:avLst/>
            <a:gdLst/>
            <a:ahLst/>
            <a:rect l="l" t="t" r="r" b="b"/>
            <a:pathLst>
              <a:path w="281716" h="158465">
                <a:moveTo>
                  <a:pt x="0" y="0"/>
                </a:moveTo>
                <a:lnTo>
                  <a:pt x="281715" y="0"/>
                </a:lnTo>
                <a:lnTo>
                  <a:pt x="281715" y="158464"/>
                </a:lnTo>
                <a:lnTo>
                  <a:pt x="0" y="158464"/>
                </a:lnTo>
                <a:lnTo>
                  <a:pt x="0" y="0"/>
                </a:lnTo>
                <a:close/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85" name="CustomShape 2"/>
          <p:cNvSpPr/>
          <p:nvPr/>
        </p:nvSpPr>
        <p:spPr>
          <a:xfrm>
            <a:off x="0" y="5049360"/>
            <a:ext cx="914292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1"/>
                </a:moveTo>
                <a:lnTo>
                  <a:pt x="281715" y="1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86" name="CustomShape 3"/>
          <p:cNvSpPr/>
          <p:nvPr/>
        </p:nvSpPr>
        <p:spPr>
          <a:xfrm>
            <a:off x="0" y="4956480"/>
            <a:ext cx="914292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0"/>
                </a:moveTo>
                <a:lnTo>
                  <a:pt x="281715" y="0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87" name="CustomShape 4"/>
          <p:cNvSpPr/>
          <p:nvPr/>
        </p:nvSpPr>
        <p:spPr>
          <a:xfrm>
            <a:off x="0" y="4862160"/>
            <a:ext cx="914292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1"/>
                </a:moveTo>
                <a:lnTo>
                  <a:pt x="281715" y="1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88" name="CustomShape 5"/>
          <p:cNvSpPr/>
          <p:nvPr/>
        </p:nvSpPr>
        <p:spPr>
          <a:xfrm>
            <a:off x="0" y="4769640"/>
            <a:ext cx="914292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0"/>
                </a:moveTo>
                <a:lnTo>
                  <a:pt x="281715" y="0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89" name="CustomShape 6"/>
          <p:cNvSpPr/>
          <p:nvPr/>
        </p:nvSpPr>
        <p:spPr>
          <a:xfrm>
            <a:off x="0" y="4675320"/>
            <a:ext cx="914292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1"/>
                </a:moveTo>
                <a:lnTo>
                  <a:pt x="281715" y="1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90" name="CustomShape 7"/>
          <p:cNvSpPr/>
          <p:nvPr/>
        </p:nvSpPr>
        <p:spPr>
          <a:xfrm>
            <a:off x="0" y="4582440"/>
            <a:ext cx="914292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0"/>
                </a:moveTo>
                <a:lnTo>
                  <a:pt x="281715" y="0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91" name="CustomShape 8"/>
          <p:cNvSpPr/>
          <p:nvPr/>
        </p:nvSpPr>
        <p:spPr>
          <a:xfrm>
            <a:off x="0" y="4488480"/>
            <a:ext cx="914292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1"/>
                </a:moveTo>
                <a:lnTo>
                  <a:pt x="281715" y="1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92" name="CustomShape 9"/>
          <p:cNvSpPr/>
          <p:nvPr/>
        </p:nvSpPr>
        <p:spPr>
          <a:xfrm>
            <a:off x="0" y="4395600"/>
            <a:ext cx="914292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0"/>
                </a:moveTo>
                <a:lnTo>
                  <a:pt x="281715" y="0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93" name="CustomShape 10"/>
          <p:cNvSpPr/>
          <p:nvPr/>
        </p:nvSpPr>
        <p:spPr>
          <a:xfrm>
            <a:off x="0" y="4301640"/>
            <a:ext cx="914292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1"/>
                </a:moveTo>
                <a:lnTo>
                  <a:pt x="281715" y="1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94" name="CustomShape 11"/>
          <p:cNvSpPr/>
          <p:nvPr/>
        </p:nvSpPr>
        <p:spPr>
          <a:xfrm>
            <a:off x="0" y="4208760"/>
            <a:ext cx="914292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0"/>
                </a:moveTo>
                <a:lnTo>
                  <a:pt x="281715" y="0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95" name="CustomShape 12"/>
          <p:cNvSpPr/>
          <p:nvPr/>
        </p:nvSpPr>
        <p:spPr>
          <a:xfrm>
            <a:off x="0" y="4114800"/>
            <a:ext cx="914292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1"/>
                </a:moveTo>
                <a:lnTo>
                  <a:pt x="281715" y="1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96" name="CustomShape 13"/>
          <p:cNvSpPr/>
          <p:nvPr/>
        </p:nvSpPr>
        <p:spPr>
          <a:xfrm>
            <a:off x="0" y="4020480"/>
            <a:ext cx="914292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1"/>
                </a:moveTo>
                <a:lnTo>
                  <a:pt x="281715" y="1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97" name="CustomShape 14"/>
          <p:cNvSpPr/>
          <p:nvPr/>
        </p:nvSpPr>
        <p:spPr>
          <a:xfrm>
            <a:off x="0" y="3927600"/>
            <a:ext cx="914292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1"/>
                </a:moveTo>
                <a:lnTo>
                  <a:pt x="281715" y="1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98" name="CustomShape 15"/>
          <p:cNvSpPr/>
          <p:nvPr/>
        </p:nvSpPr>
        <p:spPr>
          <a:xfrm>
            <a:off x="0" y="3833640"/>
            <a:ext cx="914292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1"/>
                </a:moveTo>
                <a:lnTo>
                  <a:pt x="281715" y="1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99" name="CustomShape 16"/>
          <p:cNvSpPr/>
          <p:nvPr/>
        </p:nvSpPr>
        <p:spPr>
          <a:xfrm>
            <a:off x="0" y="3740760"/>
            <a:ext cx="914292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1"/>
                </a:moveTo>
                <a:lnTo>
                  <a:pt x="281715" y="1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00" name="CustomShape 17"/>
          <p:cNvSpPr/>
          <p:nvPr/>
        </p:nvSpPr>
        <p:spPr>
          <a:xfrm>
            <a:off x="0" y="3646800"/>
            <a:ext cx="914292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1"/>
                </a:moveTo>
                <a:lnTo>
                  <a:pt x="281715" y="1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01" name="CustomShape 18"/>
          <p:cNvSpPr/>
          <p:nvPr/>
        </p:nvSpPr>
        <p:spPr>
          <a:xfrm>
            <a:off x="0" y="3553920"/>
            <a:ext cx="914292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1"/>
                </a:moveTo>
                <a:lnTo>
                  <a:pt x="281715" y="1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02" name="CustomShape 19"/>
          <p:cNvSpPr/>
          <p:nvPr/>
        </p:nvSpPr>
        <p:spPr>
          <a:xfrm>
            <a:off x="0" y="3459960"/>
            <a:ext cx="914292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1"/>
                </a:moveTo>
                <a:lnTo>
                  <a:pt x="281715" y="1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03" name="CustomShape 20"/>
          <p:cNvSpPr/>
          <p:nvPr/>
        </p:nvSpPr>
        <p:spPr>
          <a:xfrm>
            <a:off x="0" y="3367080"/>
            <a:ext cx="914292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1"/>
                </a:moveTo>
                <a:lnTo>
                  <a:pt x="281715" y="1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04" name="CustomShape 21"/>
          <p:cNvSpPr/>
          <p:nvPr/>
        </p:nvSpPr>
        <p:spPr>
          <a:xfrm>
            <a:off x="0" y="3272760"/>
            <a:ext cx="914292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1"/>
                </a:moveTo>
                <a:lnTo>
                  <a:pt x="281715" y="1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05" name="CustomShape 22"/>
          <p:cNvSpPr/>
          <p:nvPr/>
        </p:nvSpPr>
        <p:spPr>
          <a:xfrm>
            <a:off x="0" y="3179880"/>
            <a:ext cx="914292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1"/>
                </a:moveTo>
                <a:lnTo>
                  <a:pt x="281715" y="1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06" name="CustomShape 23"/>
          <p:cNvSpPr/>
          <p:nvPr/>
        </p:nvSpPr>
        <p:spPr>
          <a:xfrm>
            <a:off x="0" y="3085920"/>
            <a:ext cx="914292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1"/>
                </a:moveTo>
                <a:lnTo>
                  <a:pt x="281715" y="1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07" name="CustomShape 24"/>
          <p:cNvSpPr/>
          <p:nvPr/>
        </p:nvSpPr>
        <p:spPr>
          <a:xfrm>
            <a:off x="0" y="2991960"/>
            <a:ext cx="914292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1"/>
                </a:moveTo>
                <a:lnTo>
                  <a:pt x="281715" y="1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08" name="CustomShape 25"/>
          <p:cNvSpPr/>
          <p:nvPr/>
        </p:nvSpPr>
        <p:spPr>
          <a:xfrm>
            <a:off x="0" y="2899080"/>
            <a:ext cx="914292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1"/>
                </a:moveTo>
                <a:lnTo>
                  <a:pt x="281715" y="1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09" name="CustomShape 26"/>
          <p:cNvSpPr/>
          <p:nvPr/>
        </p:nvSpPr>
        <p:spPr>
          <a:xfrm>
            <a:off x="0" y="2805120"/>
            <a:ext cx="9142920" cy="360"/>
          </a:xfrm>
          <a:custGeom>
            <a:avLst/>
            <a:gdLst/>
            <a:ahLst/>
            <a:rect l="l" t="t" r="r" b="b"/>
            <a:pathLst>
              <a:path w="281716" h="0">
                <a:moveTo>
                  <a:pt x="0" y="0"/>
                </a:moveTo>
                <a:lnTo>
                  <a:pt x="281715" y="0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10" name="CustomShape 27"/>
          <p:cNvSpPr/>
          <p:nvPr/>
        </p:nvSpPr>
        <p:spPr>
          <a:xfrm>
            <a:off x="0" y="2712240"/>
            <a:ext cx="914292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1"/>
                </a:moveTo>
                <a:lnTo>
                  <a:pt x="281715" y="1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11" name="CustomShape 28"/>
          <p:cNvSpPr/>
          <p:nvPr/>
        </p:nvSpPr>
        <p:spPr>
          <a:xfrm>
            <a:off x="0" y="2617920"/>
            <a:ext cx="914292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0"/>
                </a:moveTo>
                <a:lnTo>
                  <a:pt x="281715" y="0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12" name="CustomShape 29"/>
          <p:cNvSpPr/>
          <p:nvPr/>
        </p:nvSpPr>
        <p:spPr>
          <a:xfrm>
            <a:off x="0" y="2525040"/>
            <a:ext cx="914292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1"/>
                </a:moveTo>
                <a:lnTo>
                  <a:pt x="281715" y="1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13" name="CustomShape 30"/>
          <p:cNvSpPr/>
          <p:nvPr/>
        </p:nvSpPr>
        <p:spPr>
          <a:xfrm>
            <a:off x="0" y="2431080"/>
            <a:ext cx="914292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0"/>
                </a:moveTo>
                <a:lnTo>
                  <a:pt x="281715" y="0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14" name="CustomShape 31"/>
          <p:cNvSpPr/>
          <p:nvPr/>
        </p:nvSpPr>
        <p:spPr>
          <a:xfrm>
            <a:off x="0" y="2338200"/>
            <a:ext cx="914292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1"/>
                </a:moveTo>
                <a:lnTo>
                  <a:pt x="281715" y="1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15" name="CustomShape 32"/>
          <p:cNvSpPr/>
          <p:nvPr/>
        </p:nvSpPr>
        <p:spPr>
          <a:xfrm>
            <a:off x="0" y="2244240"/>
            <a:ext cx="914292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0"/>
                </a:moveTo>
                <a:lnTo>
                  <a:pt x="281715" y="0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16" name="CustomShape 33"/>
          <p:cNvSpPr/>
          <p:nvPr/>
        </p:nvSpPr>
        <p:spPr>
          <a:xfrm>
            <a:off x="0" y="2151360"/>
            <a:ext cx="914292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1"/>
                </a:moveTo>
                <a:lnTo>
                  <a:pt x="281715" y="1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17" name="CustomShape 34"/>
          <p:cNvSpPr/>
          <p:nvPr/>
        </p:nvSpPr>
        <p:spPr>
          <a:xfrm>
            <a:off x="0" y="2057400"/>
            <a:ext cx="914292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0"/>
                </a:moveTo>
                <a:lnTo>
                  <a:pt x="281715" y="0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18" name="CustomShape 35"/>
          <p:cNvSpPr/>
          <p:nvPr/>
        </p:nvSpPr>
        <p:spPr>
          <a:xfrm>
            <a:off x="0" y="1963440"/>
            <a:ext cx="914292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0"/>
                </a:moveTo>
                <a:lnTo>
                  <a:pt x="281715" y="0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19" name="CustomShape 36"/>
          <p:cNvSpPr/>
          <p:nvPr/>
        </p:nvSpPr>
        <p:spPr>
          <a:xfrm>
            <a:off x="0" y="1870560"/>
            <a:ext cx="914292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0"/>
                </a:moveTo>
                <a:lnTo>
                  <a:pt x="281715" y="0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20" name="CustomShape 37"/>
          <p:cNvSpPr/>
          <p:nvPr/>
        </p:nvSpPr>
        <p:spPr>
          <a:xfrm>
            <a:off x="0" y="1776240"/>
            <a:ext cx="914292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0"/>
                </a:moveTo>
                <a:lnTo>
                  <a:pt x="281715" y="0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21" name="CustomShape 38"/>
          <p:cNvSpPr/>
          <p:nvPr/>
        </p:nvSpPr>
        <p:spPr>
          <a:xfrm>
            <a:off x="0" y="1683360"/>
            <a:ext cx="914292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0"/>
                </a:moveTo>
                <a:lnTo>
                  <a:pt x="281715" y="0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22" name="CustomShape 39"/>
          <p:cNvSpPr/>
          <p:nvPr/>
        </p:nvSpPr>
        <p:spPr>
          <a:xfrm>
            <a:off x="0" y="1589400"/>
            <a:ext cx="914292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0"/>
                </a:moveTo>
                <a:lnTo>
                  <a:pt x="281715" y="0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23" name="CustomShape 40"/>
          <p:cNvSpPr/>
          <p:nvPr/>
        </p:nvSpPr>
        <p:spPr>
          <a:xfrm>
            <a:off x="0" y="1496520"/>
            <a:ext cx="914292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0"/>
                </a:moveTo>
                <a:lnTo>
                  <a:pt x="281715" y="0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24" name="CustomShape 41"/>
          <p:cNvSpPr/>
          <p:nvPr/>
        </p:nvSpPr>
        <p:spPr>
          <a:xfrm>
            <a:off x="0" y="1402560"/>
            <a:ext cx="914292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0"/>
                </a:moveTo>
                <a:lnTo>
                  <a:pt x="281715" y="0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25" name="CustomShape 42"/>
          <p:cNvSpPr/>
          <p:nvPr/>
        </p:nvSpPr>
        <p:spPr>
          <a:xfrm>
            <a:off x="0" y="1309680"/>
            <a:ext cx="914292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0"/>
                </a:moveTo>
                <a:lnTo>
                  <a:pt x="281715" y="0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26" name="CustomShape 43"/>
          <p:cNvSpPr/>
          <p:nvPr/>
        </p:nvSpPr>
        <p:spPr>
          <a:xfrm>
            <a:off x="0" y="1215720"/>
            <a:ext cx="914292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0"/>
                </a:moveTo>
                <a:lnTo>
                  <a:pt x="281715" y="0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27" name="CustomShape 44"/>
          <p:cNvSpPr/>
          <p:nvPr/>
        </p:nvSpPr>
        <p:spPr>
          <a:xfrm>
            <a:off x="0" y="1122840"/>
            <a:ext cx="914292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0"/>
                </a:moveTo>
                <a:lnTo>
                  <a:pt x="281715" y="0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28" name="CustomShape 45"/>
          <p:cNvSpPr/>
          <p:nvPr/>
        </p:nvSpPr>
        <p:spPr>
          <a:xfrm>
            <a:off x="0" y="1028520"/>
            <a:ext cx="914292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0"/>
                </a:moveTo>
                <a:lnTo>
                  <a:pt x="281715" y="0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29" name="CustomShape 46"/>
          <p:cNvSpPr/>
          <p:nvPr/>
        </p:nvSpPr>
        <p:spPr>
          <a:xfrm>
            <a:off x="0" y="934560"/>
            <a:ext cx="914292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0"/>
                </a:moveTo>
                <a:lnTo>
                  <a:pt x="281715" y="0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30" name="CustomShape 47"/>
          <p:cNvSpPr/>
          <p:nvPr/>
        </p:nvSpPr>
        <p:spPr>
          <a:xfrm>
            <a:off x="0" y="841680"/>
            <a:ext cx="914292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0"/>
                </a:moveTo>
                <a:lnTo>
                  <a:pt x="281715" y="0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31" name="CustomShape 48"/>
          <p:cNvSpPr/>
          <p:nvPr/>
        </p:nvSpPr>
        <p:spPr>
          <a:xfrm>
            <a:off x="0" y="747720"/>
            <a:ext cx="914292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0"/>
                </a:moveTo>
                <a:lnTo>
                  <a:pt x="281715" y="0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32" name="CustomShape 49"/>
          <p:cNvSpPr/>
          <p:nvPr/>
        </p:nvSpPr>
        <p:spPr>
          <a:xfrm>
            <a:off x="0" y="654840"/>
            <a:ext cx="914292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0"/>
                </a:moveTo>
                <a:lnTo>
                  <a:pt x="281715" y="0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33" name="CustomShape 50"/>
          <p:cNvSpPr/>
          <p:nvPr/>
        </p:nvSpPr>
        <p:spPr>
          <a:xfrm>
            <a:off x="0" y="560880"/>
            <a:ext cx="914292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0"/>
                </a:moveTo>
                <a:lnTo>
                  <a:pt x="281715" y="0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34" name="CustomShape 51"/>
          <p:cNvSpPr/>
          <p:nvPr/>
        </p:nvSpPr>
        <p:spPr>
          <a:xfrm>
            <a:off x="0" y="468000"/>
            <a:ext cx="914292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0"/>
                </a:moveTo>
                <a:lnTo>
                  <a:pt x="281715" y="0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35" name="CustomShape 52"/>
          <p:cNvSpPr/>
          <p:nvPr/>
        </p:nvSpPr>
        <p:spPr>
          <a:xfrm>
            <a:off x="0" y="373680"/>
            <a:ext cx="914292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0"/>
                </a:moveTo>
                <a:lnTo>
                  <a:pt x="281715" y="0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36" name="CustomShape 53"/>
          <p:cNvSpPr/>
          <p:nvPr/>
        </p:nvSpPr>
        <p:spPr>
          <a:xfrm>
            <a:off x="0" y="280800"/>
            <a:ext cx="914292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0"/>
                </a:moveTo>
                <a:lnTo>
                  <a:pt x="281715" y="0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37" name="CustomShape 54"/>
          <p:cNvSpPr/>
          <p:nvPr/>
        </p:nvSpPr>
        <p:spPr>
          <a:xfrm>
            <a:off x="0" y="186840"/>
            <a:ext cx="914292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0"/>
                </a:moveTo>
                <a:lnTo>
                  <a:pt x="281715" y="0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38" name="CustomShape 55"/>
          <p:cNvSpPr/>
          <p:nvPr/>
        </p:nvSpPr>
        <p:spPr>
          <a:xfrm>
            <a:off x="0" y="93960"/>
            <a:ext cx="914292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0"/>
                </a:moveTo>
                <a:lnTo>
                  <a:pt x="281715" y="0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39" name="CustomShape 56"/>
          <p:cNvSpPr/>
          <p:nvPr/>
        </p:nvSpPr>
        <p:spPr>
          <a:xfrm>
            <a:off x="904968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40" name="CustomShape 57"/>
          <p:cNvSpPr/>
          <p:nvPr/>
        </p:nvSpPr>
        <p:spPr>
          <a:xfrm>
            <a:off x="895572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41" name="CustomShape 58"/>
          <p:cNvSpPr/>
          <p:nvPr/>
        </p:nvSpPr>
        <p:spPr>
          <a:xfrm>
            <a:off x="886032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42" name="CustomShape 59"/>
          <p:cNvSpPr/>
          <p:nvPr/>
        </p:nvSpPr>
        <p:spPr>
          <a:xfrm>
            <a:off x="876636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43" name="CustomShape 60"/>
          <p:cNvSpPr/>
          <p:nvPr/>
        </p:nvSpPr>
        <p:spPr>
          <a:xfrm>
            <a:off x="867240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44" name="CustomShape 61"/>
          <p:cNvSpPr/>
          <p:nvPr/>
        </p:nvSpPr>
        <p:spPr>
          <a:xfrm>
            <a:off x="857808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45" name="CustomShape 62"/>
          <p:cNvSpPr/>
          <p:nvPr/>
        </p:nvSpPr>
        <p:spPr>
          <a:xfrm>
            <a:off x="848412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46" name="CustomShape 63"/>
          <p:cNvSpPr/>
          <p:nvPr/>
        </p:nvSpPr>
        <p:spPr>
          <a:xfrm>
            <a:off x="839016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47" name="CustomShape 64"/>
          <p:cNvSpPr/>
          <p:nvPr/>
        </p:nvSpPr>
        <p:spPr>
          <a:xfrm>
            <a:off x="829476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48" name="CustomShape 65"/>
          <p:cNvSpPr/>
          <p:nvPr/>
        </p:nvSpPr>
        <p:spPr>
          <a:xfrm>
            <a:off x="820080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49" name="CustomShape 66"/>
          <p:cNvSpPr/>
          <p:nvPr/>
        </p:nvSpPr>
        <p:spPr>
          <a:xfrm>
            <a:off x="810684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50" name="CustomShape 67"/>
          <p:cNvSpPr/>
          <p:nvPr/>
        </p:nvSpPr>
        <p:spPr>
          <a:xfrm>
            <a:off x="801252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51" name="CustomShape 68"/>
          <p:cNvSpPr/>
          <p:nvPr/>
        </p:nvSpPr>
        <p:spPr>
          <a:xfrm>
            <a:off x="791856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52" name="CustomShape 69"/>
          <p:cNvSpPr/>
          <p:nvPr/>
        </p:nvSpPr>
        <p:spPr>
          <a:xfrm>
            <a:off x="782460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53" name="CustomShape 70"/>
          <p:cNvSpPr/>
          <p:nvPr/>
        </p:nvSpPr>
        <p:spPr>
          <a:xfrm>
            <a:off x="772920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54" name="CustomShape 71"/>
          <p:cNvSpPr/>
          <p:nvPr/>
        </p:nvSpPr>
        <p:spPr>
          <a:xfrm>
            <a:off x="763524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55" name="CustomShape 72"/>
          <p:cNvSpPr/>
          <p:nvPr/>
        </p:nvSpPr>
        <p:spPr>
          <a:xfrm>
            <a:off x="754128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56" name="CustomShape 73"/>
          <p:cNvSpPr/>
          <p:nvPr/>
        </p:nvSpPr>
        <p:spPr>
          <a:xfrm>
            <a:off x="744732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57" name="CustomShape 74"/>
          <p:cNvSpPr/>
          <p:nvPr/>
        </p:nvSpPr>
        <p:spPr>
          <a:xfrm>
            <a:off x="735300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58" name="CustomShape 75"/>
          <p:cNvSpPr/>
          <p:nvPr/>
        </p:nvSpPr>
        <p:spPr>
          <a:xfrm>
            <a:off x="725796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59" name="CustomShape 76"/>
          <p:cNvSpPr/>
          <p:nvPr/>
        </p:nvSpPr>
        <p:spPr>
          <a:xfrm>
            <a:off x="716364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60" name="CustomShape 77"/>
          <p:cNvSpPr/>
          <p:nvPr/>
        </p:nvSpPr>
        <p:spPr>
          <a:xfrm>
            <a:off x="706968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61" name="CustomShape 78"/>
          <p:cNvSpPr/>
          <p:nvPr/>
        </p:nvSpPr>
        <p:spPr>
          <a:xfrm>
            <a:off x="697572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62" name="CustomShape 79"/>
          <p:cNvSpPr/>
          <p:nvPr/>
        </p:nvSpPr>
        <p:spPr>
          <a:xfrm>
            <a:off x="688176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63" name="CustomShape 80"/>
          <p:cNvSpPr/>
          <p:nvPr/>
        </p:nvSpPr>
        <p:spPr>
          <a:xfrm>
            <a:off x="678744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64" name="CustomShape 81"/>
          <p:cNvSpPr/>
          <p:nvPr/>
        </p:nvSpPr>
        <p:spPr>
          <a:xfrm>
            <a:off x="669240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65" name="CustomShape 82"/>
          <p:cNvSpPr/>
          <p:nvPr/>
        </p:nvSpPr>
        <p:spPr>
          <a:xfrm>
            <a:off x="659844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66" name="CustomShape 83"/>
          <p:cNvSpPr/>
          <p:nvPr/>
        </p:nvSpPr>
        <p:spPr>
          <a:xfrm>
            <a:off x="650412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67" name="CustomShape 84"/>
          <p:cNvSpPr/>
          <p:nvPr/>
        </p:nvSpPr>
        <p:spPr>
          <a:xfrm>
            <a:off x="641016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68" name="CustomShape 85"/>
          <p:cNvSpPr/>
          <p:nvPr/>
        </p:nvSpPr>
        <p:spPr>
          <a:xfrm>
            <a:off x="631620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69" name="CustomShape 86"/>
          <p:cNvSpPr/>
          <p:nvPr/>
        </p:nvSpPr>
        <p:spPr>
          <a:xfrm>
            <a:off x="622188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70" name="CustomShape 87"/>
          <p:cNvSpPr/>
          <p:nvPr/>
        </p:nvSpPr>
        <p:spPr>
          <a:xfrm>
            <a:off x="612684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71" name="CustomShape 88"/>
          <p:cNvSpPr/>
          <p:nvPr/>
        </p:nvSpPr>
        <p:spPr>
          <a:xfrm>
            <a:off x="603288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72" name="CustomShape 89"/>
          <p:cNvSpPr/>
          <p:nvPr/>
        </p:nvSpPr>
        <p:spPr>
          <a:xfrm>
            <a:off x="593856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73" name="CustomShape 90"/>
          <p:cNvSpPr/>
          <p:nvPr/>
        </p:nvSpPr>
        <p:spPr>
          <a:xfrm>
            <a:off x="584460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74" name="CustomShape 91"/>
          <p:cNvSpPr/>
          <p:nvPr/>
        </p:nvSpPr>
        <p:spPr>
          <a:xfrm>
            <a:off x="575064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75" name="CustomShape 92"/>
          <p:cNvSpPr/>
          <p:nvPr/>
        </p:nvSpPr>
        <p:spPr>
          <a:xfrm>
            <a:off x="565632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76" name="CustomShape 93"/>
          <p:cNvSpPr/>
          <p:nvPr/>
        </p:nvSpPr>
        <p:spPr>
          <a:xfrm>
            <a:off x="556128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77" name="CustomShape 94"/>
          <p:cNvSpPr/>
          <p:nvPr/>
        </p:nvSpPr>
        <p:spPr>
          <a:xfrm>
            <a:off x="546732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78" name="CustomShape 95"/>
          <p:cNvSpPr/>
          <p:nvPr/>
        </p:nvSpPr>
        <p:spPr>
          <a:xfrm>
            <a:off x="537300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79" name="CustomShape 96"/>
          <p:cNvSpPr/>
          <p:nvPr/>
        </p:nvSpPr>
        <p:spPr>
          <a:xfrm>
            <a:off x="527904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80" name="CustomShape 97"/>
          <p:cNvSpPr/>
          <p:nvPr/>
        </p:nvSpPr>
        <p:spPr>
          <a:xfrm>
            <a:off x="518508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81" name="CustomShape 98"/>
          <p:cNvSpPr/>
          <p:nvPr/>
        </p:nvSpPr>
        <p:spPr>
          <a:xfrm>
            <a:off x="508968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82" name="CustomShape 99"/>
          <p:cNvSpPr/>
          <p:nvPr/>
        </p:nvSpPr>
        <p:spPr>
          <a:xfrm>
            <a:off x="499572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83" name="CustomShape 100"/>
          <p:cNvSpPr/>
          <p:nvPr/>
        </p:nvSpPr>
        <p:spPr>
          <a:xfrm>
            <a:off x="490176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84" name="CustomShape 101"/>
          <p:cNvSpPr/>
          <p:nvPr/>
        </p:nvSpPr>
        <p:spPr>
          <a:xfrm>
            <a:off x="480744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85" name="CustomShape 102"/>
          <p:cNvSpPr/>
          <p:nvPr/>
        </p:nvSpPr>
        <p:spPr>
          <a:xfrm>
            <a:off x="471348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86" name="CustomShape 103"/>
          <p:cNvSpPr/>
          <p:nvPr/>
        </p:nvSpPr>
        <p:spPr>
          <a:xfrm>
            <a:off x="461952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87" name="CustomShape 104"/>
          <p:cNvSpPr/>
          <p:nvPr/>
        </p:nvSpPr>
        <p:spPr>
          <a:xfrm>
            <a:off x="452412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88" name="CustomShape 105"/>
          <p:cNvSpPr/>
          <p:nvPr/>
        </p:nvSpPr>
        <p:spPr>
          <a:xfrm>
            <a:off x="443016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89" name="CustomShape 106"/>
          <p:cNvSpPr/>
          <p:nvPr/>
        </p:nvSpPr>
        <p:spPr>
          <a:xfrm>
            <a:off x="433620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90" name="CustomShape 107"/>
          <p:cNvSpPr/>
          <p:nvPr/>
        </p:nvSpPr>
        <p:spPr>
          <a:xfrm>
            <a:off x="424224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91" name="CustomShape 108"/>
          <p:cNvSpPr/>
          <p:nvPr/>
        </p:nvSpPr>
        <p:spPr>
          <a:xfrm>
            <a:off x="414792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92" name="CustomShape 109"/>
          <p:cNvSpPr/>
          <p:nvPr/>
        </p:nvSpPr>
        <p:spPr>
          <a:xfrm>
            <a:off x="405396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93" name="CustomShape 110"/>
          <p:cNvSpPr/>
          <p:nvPr/>
        </p:nvSpPr>
        <p:spPr>
          <a:xfrm>
            <a:off x="395856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94" name="CustomShape 111"/>
          <p:cNvSpPr/>
          <p:nvPr/>
        </p:nvSpPr>
        <p:spPr>
          <a:xfrm>
            <a:off x="386460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95" name="CustomShape 112"/>
          <p:cNvSpPr/>
          <p:nvPr/>
        </p:nvSpPr>
        <p:spPr>
          <a:xfrm>
            <a:off x="377064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96" name="CustomShape 113"/>
          <p:cNvSpPr/>
          <p:nvPr/>
        </p:nvSpPr>
        <p:spPr>
          <a:xfrm>
            <a:off x="367668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97" name="CustomShape 114"/>
          <p:cNvSpPr/>
          <p:nvPr/>
        </p:nvSpPr>
        <p:spPr>
          <a:xfrm>
            <a:off x="358236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98" name="CustomShape 115"/>
          <p:cNvSpPr/>
          <p:nvPr/>
        </p:nvSpPr>
        <p:spPr>
          <a:xfrm>
            <a:off x="348732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99" name="CustomShape 116"/>
          <p:cNvSpPr/>
          <p:nvPr/>
        </p:nvSpPr>
        <p:spPr>
          <a:xfrm>
            <a:off x="339336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00" name="CustomShape 117"/>
          <p:cNvSpPr/>
          <p:nvPr/>
        </p:nvSpPr>
        <p:spPr>
          <a:xfrm>
            <a:off x="329904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01" name="CustomShape 118"/>
          <p:cNvSpPr/>
          <p:nvPr/>
        </p:nvSpPr>
        <p:spPr>
          <a:xfrm>
            <a:off x="320508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02" name="CustomShape 119"/>
          <p:cNvSpPr/>
          <p:nvPr/>
        </p:nvSpPr>
        <p:spPr>
          <a:xfrm>
            <a:off x="311112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03" name="CustomShape 120"/>
          <p:cNvSpPr/>
          <p:nvPr/>
        </p:nvSpPr>
        <p:spPr>
          <a:xfrm>
            <a:off x="301680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04" name="CustomShape 121"/>
          <p:cNvSpPr/>
          <p:nvPr/>
        </p:nvSpPr>
        <p:spPr>
          <a:xfrm>
            <a:off x="292176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05" name="CustomShape 122"/>
          <p:cNvSpPr/>
          <p:nvPr/>
        </p:nvSpPr>
        <p:spPr>
          <a:xfrm>
            <a:off x="282780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06" name="CustomShape 123"/>
          <p:cNvSpPr/>
          <p:nvPr/>
        </p:nvSpPr>
        <p:spPr>
          <a:xfrm>
            <a:off x="273348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07" name="CustomShape 124"/>
          <p:cNvSpPr/>
          <p:nvPr/>
        </p:nvSpPr>
        <p:spPr>
          <a:xfrm>
            <a:off x="263952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08" name="CustomShape 125"/>
          <p:cNvSpPr/>
          <p:nvPr/>
        </p:nvSpPr>
        <p:spPr>
          <a:xfrm>
            <a:off x="254556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09" name="CustomShape 126"/>
          <p:cNvSpPr/>
          <p:nvPr/>
        </p:nvSpPr>
        <p:spPr>
          <a:xfrm>
            <a:off x="245124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10" name="CustomShape 127"/>
          <p:cNvSpPr/>
          <p:nvPr/>
        </p:nvSpPr>
        <p:spPr>
          <a:xfrm>
            <a:off x="235620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11" name="CustomShape 128"/>
          <p:cNvSpPr/>
          <p:nvPr/>
        </p:nvSpPr>
        <p:spPr>
          <a:xfrm>
            <a:off x="226224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12" name="CustomShape 129"/>
          <p:cNvSpPr/>
          <p:nvPr/>
        </p:nvSpPr>
        <p:spPr>
          <a:xfrm>
            <a:off x="216792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13" name="CustomShape 130"/>
          <p:cNvSpPr/>
          <p:nvPr/>
        </p:nvSpPr>
        <p:spPr>
          <a:xfrm>
            <a:off x="207396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14" name="CustomShape 131"/>
          <p:cNvSpPr/>
          <p:nvPr/>
        </p:nvSpPr>
        <p:spPr>
          <a:xfrm>
            <a:off x="198000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15" name="CustomShape 132"/>
          <p:cNvSpPr/>
          <p:nvPr/>
        </p:nvSpPr>
        <p:spPr>
          <a:xfrm>
            <a:off x="188604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16" name="CustomShape 133"/>
          <p:cNvSpPr/>
          <p:nvPr/>
        </p:nvSpPr>
        <p:spPr>
          <a:xfrm>
            <a:off x="179064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17" name="CustomShape 134"/>
          <p:cNvSpPr/>
          <p:nvPr/>
        </p:nvSpPr>
        <p:spPr>
          <a:xfrm>
            <a:off x="169668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18" name="CustomShape 135"/>
          <p:cNvSpPr/>
          <p:nvPr/>
        </p:nvSpPr>
        <p:spPr>
          <a:xfrm>
            <a:off x="160236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19" name="CustomShape 136"/>
          <p:cNvSpPr/>
          <p:nvPr/>
        </p:nvSpPr>
        <p:spPr>
          <a:xfrm>
            <a:off x="150840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20" name="CustomShape 137"/>
          <p:cNvSpPr/>
          <p:nvPr/>
        </p:nvSpPr>
        <p:spPr>
          <a:xfrm>
            <a:off x="141444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21" name="CustomShape 138"/>
          <p:cNvSpPr/>
          <p:nvPr/>
        </p:nvSpPr>
        <p:spPr>
          <a:xfrm>
            <a:off x="131904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22" name="CustomShape 139"/>
          <p:cNvSpPr/>
          <p:nvPr/>
        </p:nvSpPr>
        <p:spPr>
          <a:xfrm>
            <a:off x="122508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23" name="CustomShape 140"/>
          <p:cNvSpPr/>
          <p:nvPr/>
        </p:nvSpPr>
        <p:spPr>
          <a:xfrm>
            <a:off x="113112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24" name="CustomShape 141"/>
          <p:cNvSpPr/>
          <p:nvPr/>
        </p:nvSpPr>
        <p:spPr>
          <a:xfrm>
            <a:off x="103716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25" name="CustomShape 142"/>
          <p:cNvSpPr/>
          <p:nvPr/>
        </p:nvSpPr>
        <p:spPr>
          <a:xfrm>
            <a:off x="94284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26" name="CustomShape 143"/>
          <p:cNvSpPr/>
          <p:nvPr/>
        </p:nvSpPr>
        <p:spPr>
          <a:xfrm>
            <a:off x="84888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27" name="CustomShape 144"/>
          <p:cNvSpPr/>
          <p:nvPr/>
        </p:nvSpPr>
        <p:spPr>
          <a:xfrm>
            <a:off x="75348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28" name="CustomShape 145"/>
          <p:cNvSpPr/>
          <p:nvPr/>
        </p:nvSpPr>
        <p:spPr>
          <a:xfrm>
            <a:off x="65952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29" name="CustomShape 146"/>
          <p:cNvSpPr/>
          <p:nvPr/>
        </p:nvSpPr>
        <p:spPr>
          <a:xfrm>
            <a:off x="56556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30" name="CustomShape 147"/>
          <p:cNvSpPr/>
          <p:nvPr/>
        </p:nvSpPr>
        <p:spPr>
          <a:xfrm>
            <a:off x="47160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31" name="CustomShape 148"/>
          <p:cNvSpPr/>
          <p:nvPr/>
        </p:nvSpPr>
        <p:spPr>
          <a:xfrm>
            <a:off x="37728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32" name="CustomShape 149"/>
          <p:cNvSpPr/>
          <p:nvPr/>
        </p:nvSpPr>
        <p:spPr>
          <a:xfrm>
            <a:off x="28332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33" name="CustomShape 150"/>
          <p:cNvSpPr/>
          <p:nvPr/>
        </p:nvSpPr>
        <p:spPr>
          <a:xfrm>
            <a:off x="18828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34" name="CustomShape 151"/>
          <p:cNvSpPr/>
          <p:nvPr/>
        </p:nvSpPr>
        <p:spPr>
          <a:xfrm>
            <a:off x="9396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35" name="CustomShape 152"/>
          <p:cNvSpPr/>
          <p:nvPr/>
        </p:nvSpPr>
        <p:spPr>
          <a:xfrm>
            <a:off x="7902720" y="-91080"/>
            <a:ext cx="524520" cy="650520"/>
          </a:xfrm>
          <a:custGeom>
            <a:avLst/>
            <a:gdLst/>
            <a:ahLst/>
            <a:rect l="l" t="t" r="r" b="b"/>
            <a:pathLst>
              <a:path w="15884" h="19698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36" name="CustomShape 153"/>
          <p:cNvSpPr/>
          <p:nvPr/>
        </p:nvSpPr>
        <p:spPr>
          <a:xfrm>
            <a:off x="8722440" y="2602440"/>
            <a:ext cx="515880" cy="587520"/>
          </a:xfrm>
          <a:custGeom>
            <a:avLst/>
            <a:gdLst/>
            <a:ahLst/>
            <a:rect l="l" t="t" r="r" b="b"/>
            <a:pathLst>
              <a:path w="15627" h="17792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37" name="CustomShape 154"/>
          <p:cNvSpPr/>
          <p:nvPr/>
        </p:nvSpPr>
        <p:spPr>
          <a:xfrm>
            <a:off x="7735320" y="2164680"/>
            <a:ext cx="244440" cy="534240"/>
          </a:xfrm>
          <a:custGeom>
            <a:avLst/>
            <a:gdLst/>
            <a:ahLst/>
            <a:rect l="l" t="t" r="r" b="b"/>
            <a:pathLst>
              <a:path w="7411" h="16178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38" name="CustomShape 155"/>
          <p:cNvSpPr/>
          <p:nvPr/>
        </p:nvSpPr>
        <p:spPr>
          <a:xfrm>
            <a:off x="8500680" y="1411560"/>
            <a:ext cx="482040" cy="591120"/>
          </a:xfrm>
          <a:custGeom>
            <a:avLst/>
            <a:gdLst/>
            <a:ahLst/>
            <a:rect l="l" t="t" r="r" b="b"/>
            <a:pathLst>
              <a:path w="14601" h="17901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39" name="CustomShape 156"/>
          <p:cNvSpPr/>
          <p:nvPr/>
        </p:nvSpPr>
        <p:spPr>
          <a:xfrm>
            <a:off x="7506000" y="1164240"/>
            <a:ext cx="531720" cy="495360"/>
          </a:xfrm>
          <a:custGeom>
            <a:avLst/>
            <a:gdLst/>
            <a:ahLst/>
            <a:rect l="l" t="t" r="r" b="b"/>
            <a:pathLst>
              <a:path w="16105" h="15004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40" name="CustomShape 157"/>
          <p:cNvSpPr/>
          <p:nvPr/>
        </p:nvSpPr>
        <p:spPr>
          <a:xfrm>
            <a:off x="8604720" y="4020480"/>
            <a:ext cx="576720" cy="396000"/>
          </a:xfrm>
          <a:custGeom>
            <a:avLst/>
            <a:gdLst/>
            <a:ahLst/>
            <a:rect l="l" t="t" r="r" b="b"/>
            <a:pathLst>
              <a:path w="17461" h="11995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41" name="CustomShape 158"/>
          <p:cNvSpPr/>
          <p:nvPr/>
        </p:nvSpPr>
        <p:spPr>
          <a:xfrm>
            <a:off x="7947360" y="1644480"/>
            <a:ext cx="433440" cy="448200"/>
          </a:xfrm>
          <a:custGeom>
            <a:avLst/>
            <a:gdLst/>
            <a:ahLst/>
            <a:rect l="l" t="t" r="r" b="b"/>
            <a:pathLst>
              <a:path w="13133" h="13573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42" name="CustomShape 159"/>
          <p:cNvSpPr/>
          <p:nvPr/>
        </p:nvSpPr>
        <p:spPr>
          <a:xfrm>
            <a:off x="8121960" y="2432880"/>
            <a:ext cx="606960" cy="627480"/>
          </a:xfrm>
          <a:custGeom>
            <a:avLst/>
            <a:gdLst/>
            <a:ahLst/>
            <a:rect l="l" t="t" r="r" b="b"/>
            <a:pathLst>
              <a:path w="18378" h="19002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43" name="CustomShape 160"/>
          <p:cNvSpPr/>
          <p:nvPr/>
        </p:nvSpPr>
        <p:spPr>
          <a:xfrm>
            <a:off x="8542800" y="837720"/>
            <a:ext cx="587520" cy="466200"/>
          </a:xfrm>
          <a:custGeom>
            <a:avLst/>
            <a:gdLst/>
            <a:ahLst/>
            <a:rect l="l" t="t" r="r" b="b"/>
            <a:pathLst>
              <a:path w="17792" h="14124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44" name="CustomShape 161"/>
          <p:cNvSpPr/>
          <p:nvPr/>
        </p:nvSpPr>
        <p:spPr>
          <a:xfrm>
            <a:off x="8528400" y="167040"/>
            <a:ext cx="547560" cy="514800"/>
          </a:xfrm>
          <a:custGeom>
            <a:avLst/>
            <a:gdLst/>
            <a:ahLst/>
            <a:rect l="l" t="t" r="r" b="b"/>
            <a:pathLst>
              <a:path w="16581" h="1559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45" name="CustomShape 162"/>
          <p:cNvSpPr/>
          <p:nvPr/>
        </p:nvSpPr>
        <p:spPr>
          <a:xfrm>
            <a:off x="8143920" y="1228320"/>
            <a:ext cx="309960" cy="365760"/>
          </a:xfrm>
          <a:custGeom>
            <a:avLst/>
            <a:gdLst/>
            <a:ahLst/>
            <a:rect l="l" t="t" r="r" b="b"/>
            <a:pathLst>
              <a:path w="9391" h="11079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46" name="CustomShape 163"/>
          <p:cNvSpPr/>
          <p:nvPr/>
        </p:nvSpPr>
        <p:spPr>
          <a:xfrm>
            <a:off x="8229960" y="2168280"/>
            <a:ext cx="538920" cy="206640"/>
          </a:xfrm>
          <a:custGeom>
            <a:avLst/>
            <a:gdLst/>
            <a:ahLst/>
            <a:rect l="l" t="t" r="r" b="b"/>
            <a:pathLst>
              <a:path w="16325" h="6274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47" name="CustomShape 164"/>
          <p:cNvSpPr/>
          <p:nvPr/>
        </p:nvSpPr>
        <p:spPr>
          <a:xfrm>
            <a:off x="7856640" y="4756680"/>
            <a:ext cx="686880" cy="482040"/>
          </a:xfrm>
          <a:custGeom>
            <a:avLst/>
            <a:gdLst/>
            <a:ahLst/>
            <a:rect l="l" t="t" r="r" b="b"/>
            <a:pathLst>
              <a:path w="20800" h="1460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48" name="CustomShape 165"/>
          <p:cNvSpPr/>
          <p:nvPr/>
        </p:nvSpPr>
        <p:spPr>
          <a:xfrm>
            <a:off x="7974000" y="3725640"/>
            <a:ext cx="451800" cy="475920"/>
          </a:xfrm>
          <a:custGeom>
            <a:avLst/>
            <a:gdLst/>
            <a:ahLst/>
            <a:rect l="l" t="t" r="r" b="b"/>
            <a:pathLst>
              <a:path w="13683" h="14417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49" name="CustomShape 166"/>
          <p:cNvSpPr/>
          <p:nvPr/>
        </p:nvSpPr>
        <p:spPr>
          <a:xfrm>
            <a:off x="8455680" y="3270960"/>
            <a:ext cx="346320" cy="245520"/>
          </a:xfrm>
          <a:custGeom>
            <a:avLst/>
            <a:gdLst/>
            <a:ahLst/>
            <a:rect l="l" t="t" r="r" b="b"/>
            <a:pathLst>
              <a:path w="10492" h="7447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50" name="CustomShape 167"/>
          <p:cNvSpPr/>
          <p:nvPr/>
        </p:nvSpPr>
        <p:spPr>
          <a:xfrm>
            <a:off x="8669160" y="4902120"/>
            <a:ext cx="335160" cy="213840"/>
          </a:xfrm>
          <a:custGeom>
            <a:avLst/>
            <a:gdLst/>
            <a:ahLst/>
            <a:rect l="l" t="t" r="r" b="b"/>
            <a:pathLst>
              <a:path w="10162" h="6494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51" name="CustomShape 168"/>
          <p:cNvSpPr/>
          <p:nvPr/>
        </p:nvSpPr>
        <p:spPr>
          <a:xfrm>
            <a:off x="7479360" y="237600"/>
            <a:ext cx="376560" cy="374040"/>
          </a:xfrm>
          <a:custGeom>
            <a:avLst/>
            <a:gdLst/>
            <a:ahLst/>
            <a:rect l="l" t="t" r="r" b="b"/>
            <a:pathLst>
              <a:path w="11409" h="11336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52" name="CustomShape 169"/>
          <p:cNvSpPr/>
          <p:nvPr/>
        </p:nvSpPr>
        <p:spPr>
          <a:xfrm>
            <a:off x="8535600" y="3598200"/>
            <a:ext cx="357120" cy="448200"/>
          </a:xfrm>
          <a:custGeom>
            <a:avLst/>
            <a:gdLst/>
            <a:ahLst/>
            <a:rect l="l" t="t" r="r" b="b"/>
            <a:pathLst>
              <a:path w="10822" h="13574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53" name="CustomShape 170"/>
          <p:cNvSpPr/>
          <p:nvPr/>
        </p:nvSpPr>
        <p:spPr>
          <a:xfrm>
            <a:off x="7875720" y="3135240"/>
            <a:ext cx="484560" cy="477360"/>
          </a:xfrm>
          <a:custGeom>
            <a:avLst/>
            <a:gdLst/>
            <a:ahLst/>
            <a:rect l="l" t="t" r="r" b="b"/>
            <a:pathLst>
              <a:path w="14674" h="14454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54" name="CustomShape 171"/>
          <p:cNvSpPr/>
          <p:nvPr/>
        </p:nvSpPr>
        <p:spPr>
          <a:xfrm>
            <a:off x="7829640" y="2815920"/>
            <a:ext cx="181440" cy="160560"/>
          </a:xfrm>
          <a:custGeom>
            <a:avLst/>
            <a:gdLst/>
            <a:ahLst/>
            <a:rect l="l" t="t" r="r" b="b"/>
            <a:pathLst>
              <a:path w="5504" h="4880">
                <a:moveTo>
                  <a:pt x="5173" y="0"/>
                </a:moveTo>
                <a:lnTo>
                  <a:pt x="5063" y="37"/>
                </a:lnTo>
                <a:lnTo>
                  <a:pt x="4990" y="110"/>
                </a:lnTo>
                <a:lnTo>
                  <a:pt x="4770" y="404"/>
                </a:lnTo>
                <a:lnTo>
                  <a:pt x="4513" y="624"/>
                </a:lnTo>
                <a:lnTo>
                  <a:pt x="4219" y="844"/>
                </a:lnTo>
                <a:lnTo>
                  <a:pt x="3926" y="991"/>
                </a:lnTo>
                <a:lnTo>
                  <a:pt x="3742" y="1064"/>
                </a:lnTo>
                <a:lnTo>
                  <a:pt x="3559" y="1101"/>
                </a:lnTo>
                <a:lnTo>
                  <a:pt x="3229" y="1101"/>
                </a:lnTo>
                <a:lnTo>
                  <a:pt x="2862" y="1028"/>
                </a:lnTo>
                <a:lnTo>
                  <a:pt x="2532" y="917"/>
                </a:lnTo>
                <a:lnTo>
                  <a:pt x="2239" y="807"/>
                </a:lnTo>
                <a:lnTo>
                  <a:pt x="1908" y="734"/>
                </a:lnTo>
                <a:lnTo>
                  <a:pt x="1578" y="661"/>
                </a:lnTo>
                <a:lnTo>
                  <a:pt x="1248" y="624"/>
                </a:lnTo>
                <a:lnTo>
                  <a:pt x="918" y="661"/>
                </a:lnTo>
                <a:lnTo>
                  <a:pt x="625" y="771"/>
                </a:lnTo>
                <a:lnTo>
                  <a:pt x="478" y="844"/>
                </a:lnTo>
                <a:lnTo>
                  <a:pt x="368" y="954"/>
                </a:lnTo>
                <a:lnTo>
                  <a:pt x="258" y="1064"/>
                </a:lnTo>
                <a:lnTo>
                  <a:pt x="148" y="1211"/>
                </a:lnTo>
                <a:lnTo>
                  <a:pt x="111" y="1284"/>
                </a:lnTo>
                <a:lnTo>
                  <a:pt x="111" y="1321"/>
                </a:lnTo>
                <a:lnTo>
                  <a:pt x="148" y="1431"/>
                </a:lnTo>
                <a:lnTo>
                  <a:pt x="258" y="1468"/>
                </a:lnTo>
                <a:lnTo>
                  <a:pt x="368" y="1468"/>
                </a:lnTo>
                <a:lnTo>
                  <a:pt x="698" y="1284"/>
                </a:lnTo>
                <a:lnTo>
                  <a:pt x="1028" y="1174"/>
                </a:lnTo>
                <a:lnTo>
                  <a:pt x="1028" y="2531"/>
                </a:lnTo>
                <a:lnTo>
                  <a:pt x="955" y="3228"/>
                </a:lnTo>
                <a:lnTo>
                  <a:pt x="881" y="3925"/>
                </a:lnTo>
                <a:lnTo>
                  <a:pt x="698" y="3852"/>
                </a:lnTo>
                <a:lnTo>
                  <a:pt x="551" y="3742"/>
                </a:lnTo>
                <a:lnTo>
                  <a:pt x="368" y="3632"/>
                </a:lnTo>
                <a:lnTo>
                  <a:pt x="184" y="3522"/>
                </a:lnTo>
                <a:lnTo>
                  <a:pt x="111" y="3522"/>
                </a:lnTo>
                <a:lnTo>
                  <a:pt x="38" y="3595"/>
                </a:lnTo>
                <a:lnTo>
                  <a:pt x="1" y="3669"/>
                </a:lnTo>
                <a:lnTo>
                  <a:pt x="1" y="3779"/>
                </a:lnTo>
                <a:lnTo>
                  <a:pt x="38" y="3962"/>
                </a:lnTo>
                <a:lnTo>
                  <a:pt x="148" y="4145"/>
                </a:lnTo>
                <a:lnTo>
                  <a:pt x="294" y="4256"/>
                </a:lnTo>
                <a:lnTo>
                  <a:pt x="514" y="4402"/>
                </a:lnTo>
                <a:lnTo>
                  <a:pt x="735" y="4476"/>
                </a:lnTo>
                <a:lnTo>
                  <a:pt x="1175" y="4476"/>
                </a:lnTo>
                <a:lnTo>
                  <a:pt x="1248" y="4439"/>
                </a:lnTo>
                <a:lnTo>
                  <a:pt x="1321" y="4402"/>
                </a:lnTo>
                <a:lnTo>
                  <a:pt x="1395" y="4256"/>
                </a:lnTo>
                <a:lnTo>
                  <a:pt x="1505" y="3485"/>
                </a:lnTo>
                <a:lnTo>
                  <a:pt x="1578" y="2715"/>
                </a:lnTo>
                <a:lnTo>
                  <a:pt x="1578" y="1908"/>
                </a:lnTo>
                <a:lnTo>
                  <a:pt x="1542" y="1504"/>
                </a:lnTo>
                <a:lnTo>
                  <a:pt x="1505" y="1138"/>
                </a:lnTo>
                <a:lnTo>
                  <a:pt x="1762" y="1174"/>
                </a:lnTo>
                <a:lnTo>
                  <a:pt x="2128" y="1321"/>
                </a:lnTo>
                <a:lnTo>
                  <a:pt x="2459" y="1431"/>
                </a:lnTo>
                <a:lnTo>
                  <a:pt x="2825" y="1578"/>
                </a:lnTo>
                <a:lnTo>
                  <a:pt x="3192" y="1651"/>
                </a:lnTo>
                <a:lnTo>
                  <a:pt x="3486" y="1651"/>
                </a:lnTo>
                <a:lnTo>
                  <a:pt x="3449" y="2531"/>
                </a:lnTo>
                <a:lnTo>
                  <a:pt x="3412" y="3449"/>
                </a:lnTo>
                <a:lnTo>
                  <a:pt x="3412" y="3999"/>
                </a:lnTo>
                <a:lnTo>
                  <a:pt x="3412" y="4256"/>
                </a:lnTo>
                <a:lnTo>
                  <a:pt x="3412" y="4366"/>
                </a:lnTo>
                <a:lnTo>
                  <a:pt x="3412" y="4402"/>
                </a:lnTo>
                <a:lnTo>
                  <a:pt x="3449" y="4402"/>
                </a:lnTo>
                <a:lnTo>
                  <a:pt x="3412" y="4476"/>
                </a:lnTo>
                <a:lnTo>
                  <a:pt x="3376" y="4512"/>
                </a:lnTo>
                <a:lnTo>
                  <a:pt x="3376" y="4659"/>
                </a:lnTo>
                <a:lnTo>
                  <a:pt x="3376" y="4696"/>
                </a:lnTo>
                <a:lnTo>
                  <a:pt x="3412" y="4806"/>
                </a:lnTo>
                <a:lnTo>
                  <a:pt x="3522" y="4879"/>
                </a:lnTo>
                <a:lnTo>
                  <a:pt x="3632" y="4879"/>
                </a:lnTo>
                <a:lnTo>
                  <a:pt x="3742" y="4842"/>
                </a:lnTo>
                <a:lnTo>
                  <a:pt x="3853" y="4732"/>
                </a:lnTo>
                <a:lnTo>
                  <a:pt x="3926" y="4586"/>
                </a:lnTo>
                <a:lnTo>
                  <a:pt x="3926" y="4439"/>
                </a:lnTo>
                <a:lnTo>
                  <a:pt x="3926" y="4256"/>
                </a:lnTo>
                <a:lnTo>
                  <a:pt x="3963" y="3045"/>
                </a:lnTo>
                <a:lnTo>
                  <a:pt x="3963" y="1871"/>
                </a:lnTo>
                <a:lnTo>
                  <a:pt x="3963" y="1541"/>
                </a:lnTo>
                <a:lnTo>
                  <a:pt x="4366" y="1394"/>
                </a:lnTo>
                <a:lnTo>
                  <a:pt x="4733" y="1138"/>
                </a:lnTo>
                <a:lnTo>
                  <a:pt x="5063" y="844"/>
                </a:lnTo>
                <a:lnTo>
                  <a:pt x="5320" y="551"/>
                </a:lnTo>
                <a:lnTo>
                  <a:pt x="5467" y="367"/>
                </a:lnTo>
                <a:lnTo>
                  <a:pt x="5503" y="257"/>
                </a:lnTo>
                <a:lnTo>
                  <a:pt x="5503" y="184"/>
                </a:lnTo>
                <a:lnTo>
                  <a:pt x="5430" y="74"/>
                </a:lnTo>
                <a:lnTo>
                  <a:pt x="5356" y="37"/>
                </a:lnTo>
                <a:lnTo>
                  <a:pt x="5283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55" name="CustomShape 172"/>
          <p:cNvSpPr/>
          <p:nvPr/>
        </p:nvSpPr>
        <p:spPr>
          <a:xfrm>
            <a:off x="8574480" y="4475160"/>
            <a:ext cx="455400" cy="336600"/>
          </a:xfrm>
          <a:custGeom>
            <a:avLst/>
            <a:gdLst/>
            <a:ahLst/>
            <a:rect l="l" t="t" r="r" b="b"/>
            <a:pathLst>
              <a:path w="13793" h="10199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56" name="CustomShape 173"/>
          <p:cNvSpPr/>
          <p:nvPr/>
        </p:nvSpPr>
        <p:spPr>
          <a:xfrm>
            <a:off x="7562880" y="1868760"/>
            <a:ext cx="209160" cy="434880"/>
          </a:xfrm>
          <a:custGeom>
            <a:avLst/>
            <a:gdLst/>
            <a:ahLst/>
            <a:rect l="l" t="t" r="r" b="b"/>
            <a:pathLst>
              <a:path w="6347" h="13169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57" name="CustomShape 174"/>
          <p:cNvSpPr/>
          <p:nvPr/>
        </p:nvSpPr>
        <p:spPr>
          <a:xfrm>
            <a:off x="7855200" y="653400"/>
            <a:ext cx="583920" cy="495360"/>
          </a:xfrm>
          <a:custGeom>
            <a:avLst/>
            <a:gdLst/>
            <a:ahLst/>
            <a:rect l="l" t="t" r="r" b="b"/>
            <a:pathLst>
              <a:path w="17681" h="15004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58" name="CustomShape 175"/>
          <p:cNvSpPr/>
          <p:nvPr/>
        </p:nvSpPr>
        <p:spPr>
          <a:xfrm>
            <a:off x="7490160" y="3445560"/>
            <a:ext cx="354600" cy="306000"/>
          </a:xfrm>
          <a:custGeom>
            <a:avLst/>
            <a:gdLst/>
            <a:ahLst/>
            <a:rect l="l" t="t" r="r" b="b"/>
            <a:pathLst>
              <a:path w="10748" h="9281">
                <a:moveTo>
                  <a:pt x="4072" y="550"/>
                </a:moveTo>
                <a:lnTo>
                  <a:pt x="4329" y="587"/>
                </a:lnTo>
                <a:lnTo>
                  <a:pt x="4585" y="697"/>
                </a:lnTo>
                <a:lnTo>
                  <a:pt x="4842" y="844"/>
                </a:lnTo>
                <a:lnTo>
                  <a:pt x="5025" y="1064"/>
                </a:lnTo>
                <a:lnTo>
                  <a:pt x="5136" y="1211"/>
                </a:lnTo>
                <a:lnTo>
                  <a:pt x="5209" y="1394"/>
                </a:lnTo>
                <a:lnTo>
                  <a:pt x="5246" y="1541"/>
                </a:lnTo>
                <a:lnTo>
                  <a:pt x="5282" y="1724"/>
                </a:lnTo>
                <a:lnTo>
                  <a:pt x="5282" y="2091"/>
                </a:lnTo>
                <a:lnTo>
                  <a:pt x="5246" y="2458"/>
                </a:lnTo>
                <a:lnTo>
                  <a:pt x="5209" y="2641"/>
                </a:lnTo>
                <a:lnTo>
                  <a:pt x="4695" y="1761"/>
                </a:lnTo>
                <a:lnTo>
                  <a:pt x="4072" y="550"/>
                </a:lnTo>
                <a:close/>
                <a:moveTo>
                  <a:pt x="1357" y="3008"/>
                </a:moveTo>
                <a:lnTo>
                  <a:pt x="1504" y="3265"/>
                </a:lnTo>
                <a:lnTo>
                  <a:pt x="1614" y="3558"/>
                </a:lnTo>
                <a:lnTo>
                  <a:pt x="1797" y="3852"/>
                </a:lnTo>
                <a:lnTo>
                  <a:pt x="1467" y="3778"/>
                </a:lnTo>
                <a:lnTo>
                  <a:pt x="1137" y="3742"/>
                </a:lnTo>
                <a:lnTo>
                  <a:pt x="1321" y="3118"/>
                </a:lnTo>
                <a:lnTo>
                  <a:pt x="1357" y="3008"/>
                </a:lnTo>
                <a:close/>
                <a:moveTo>
                  <a:pt x="3815" y="550"/>
                </a:moveTo>
                <a:lnTo>
                  <a:pt x="4072" y="1174"/>
                </a:lnTo>
                <a:lnTo>
                  <a:pt x="4329" y="1798"/>
                </a:lnTo>
                <a:lnTo>
                  <a:pt x="4695" y="2531"/>
                </a:lnTo>
                <a:lnTo>
                  <a:pt x="5099" y="3265"/>
                </a:lnTo>
                <a:lnTo>
                  <a:pt x="4989" y="3852"/>
                </a:lnTo>
                <a:lnTo>
                  <a:pt x="4732" y="3191"/>
                </a:lnTo>
                <a:lnTo>
                  <a:pt x="4475" y="2531"/>
                </a:lnTo>
                <a:lnTo>
                  <a:pt x="4255" y="1981"/>
                </a:lnTo>
                <a:lnTo>
                  <a:pt x="4035" y="1467"/>
                </a:lnTo>
                <a:lnTo>
                  <a:pt x="3742" y="880"/>
                </a:lnTo>
                <a:lnTo>
                  <a:pt x="3558" y="587"/>
                </a:lnTo>
                <a:lnTo>
                  <a:pt x="3815" y="550"/>
                </a:lnTo>
                <a:close/>
                <a:moveTo>
                  <a:pt x="1761" y="1724"/>
                </a:moveTo>
                <a:lnTo>
                  <a:pt x="1724" y="1798"/>
                </a:lnTo>
                <a:lnTo>
                  <a:pt x="1761" y="1944"/>
                </a:lnTo>
                <a:lnTo>
                  <a:pt x="1834" y="2018"/>
                </a:lnTo>
                <a:lnTo>
                  <a:pt x="1944" y="2054"/>
                </a:lnTo>
                <a:lnTo>
                  <a:pt x="2054" y="2054"/>
                </a:lnTo>
                <a:lnTo>
                  <a:pt x="2274" y="2531"/>
                </a:lnTo>
                <a:lnTo>
                  <a:pt x="2458" y="2971"/>
                </a:lnTo>
                <a:lnTo>
                  <a:pt x="3008" y="4182"/>
                </a:lnTo>
                <a:lnTo>
                  <a:pt x="3081" y="4329"/>
                </a:lnTo>
                <a:lnTo>
                  <a:pt x="2825" y="4255"/>
                </a:lnTo>
                <a:lnTo>
                  <a:pt x="2458" y="4072"/>
                </a:lnTo>
                <a:lnTo>
                  <a:pt x="2164" y="3742"/>
                </a:lnTo>
                <a:lnTo>
                  <a:pt x="1944" y="3375"/>
                </a:lnTo>
                <a:lnTo>
                  <a:pt x="1724" y="2935"/>
                </a:lnTo>
                <a:lnTo>
                  <a:pt x="1651" y="2715"/>
                </a:lnTo>
                <a:lnTo>
                  <a:pt x="1504" y="2494"/>
                </a:lnTo>
                <a:lnTo>
                  <a:pt x="1724" y="1761"/>
                </a:lnTo>
                <a:lnTo>
                  <a:pt x="1761" y="1724"/>
                </a:lnTo>
                <a:close/>
                <a:moveTo>
                  <a:pt x="2604" y="1174"/>
                </a:moveTo>
                <a:lnTo>
                  <a:pt x="2715" y="1614"/>
                </a:lnTo>
                <a:lnTo>
                  <a:pt x="2861" y="2054"/>
                </a:lnTo>
                <a:lnTo>
                  <a:pt x="3228" y="2898"/>
                </a:lnTo>
                <a:lnTo>
                  <a:pt x="3998" y="4695"/>
                </a:lnTo>
                <a:lnTo>
                  <a:pt x="3632" y="4549"/>
                </a:lnTo>
                <a:lnTo>
                  <a:pt x="3522" y="4365"/>
                </a:lnTo>
                <a:lnTo>
                  <a:pt x="3301" y="3888"/>
                </a:lnTo>
                <a:lnTo>
                  <a:pt x="2861" y="2935"/>
                </a:lnTo>
                <a:lnTo>
                  <a:pt x="2274" y="1834"/>
                </a:lnTo>
                <a:lnTo>
                  <a:pt x="2311" y="1651"/>
                </a:lnTo>
                <a:lnTo>
                  <a:pt x="2421" y="1467"/>
                </a:lnTo>
                <a:lnTo>
                  <a:pt x="2604" y="1174"/>
                </a:lnTo>
                <a:close/>
                <a:moveTo>
                  <a:pt x="3338" y="660"/>
                </a:moveTo>
                <a:lnTo>
                  <a:pt x="3375" y="770"/>
                </a:lnTo>
                <a:lnTo>
                  <a:pt x="3668" y="1467"/>
                </a:lnTo>
                <a:lnTo>
                  <a:pt x="3962" y="2164"/>
                </a:lnTo>
                <a:lnTo>
                  <a:pt x="4182" y="2788"/>
                </a:lnTo>
                <a:lnTo>
                  <a:pt x="4402" y="3412"/>
                </a:lnTo>
                <a:lnTo>
                  <a:pt x="4769" y="4659"/>
                </a:lnTo>
                <a:lnTo>
                  <a:pt x="4732" y="4805"/>
                </a:lnTo>
                <a:lnTo>
                  <a:pt x="4659" y="4805"/>
                </a:lnTo>
                <a:lnTo>
                  <a:pt x="4549" y="4842"/>
                </a:lnTo>
                <a:lnTo>
                  <a:pt x="3668" y="2971"/>
                </a:lnTo>
                <a:lnTo>
                  <a:pt x="3191" y="1981"/>
                </a:lnTo>
                <a:lnTo>
                  <a:pt x="2971" y="1504"/>
                </a:lnTo>
                <a:lnTo>
                  <a:pt x="2788" y="991"/>
                </a:lnTo>
                <a:lnTo>
                  <a:pt x="3045" y="807"/>
                </a:lnTo>
                <a:lnTo>
                  <a:pt x="3338" y="660"/>
                </a:lnTo>
                <a:close/>
                <a:moveTo>
                  <a:pt x="7703" y="4952"/>
                </a:moveTo>
                <a:lnTo>
                  <a:pt x="7960" y="5246"/>
                </a:lnTo>
                <a:lnTo>
                  <a:pt x="7960" y="5246"/>
                </a:lnTo>
                <a:lnTo>
                  <a:pt x="7887" y="5209"/>
                </a:lnTo>
                <a:lnTo>
                  <a:pt x="7593" y="5319"/>
                </a:lnTo>
                <a:lnTo>
                  <a:pt x="7300" y="5466"/>
                </a:lnTo>
                <a:lnTo>
                  <a:pt x="7190" y="5356"/>
                </a:lnTo>
                <a:lnTo>
                  <a:pt x="7080" y="5246"/>
                </a:lnTo>
                <a:lnTo>
                  <a:pt x="7373" y="5099"/>
                </a:lnTo>
                <a:lnTo>
                  <a:pt x="7703" y="4952"/>
                </a:lnTo>
                <a:close/>
                <a:moveTo>
                  <a:pt x="8070" y="5356"/>
                </a:moveTo>
                <a:lnTo>
                  <a:pt x="8180" y="5466"/>
                </a:lnTo>
                <a:lnTo>
                  <a:pt x="7923" y="5576"/>
                </a:lnTo>
                <a:lnTo>
                  <a:pt x="7923" y="5576"/>
                </a:lnTo>
                <a:lnTo>
                  <a:pt x="8033" y="5429"/>
                </a:lnTo>
                <a:lnTo>
                  <a:pt x="8070" y="5356"/>
                </a:lnTo>
                <a:close/>
                <a:moveTo>
                  <a:pt x="7556" y="5612"/>
                </a:moveTo>
                <a:lnTo>
                  <a:pt x="7483" y="5722"/>
                </a:lnTo>
                <a:lnTo>
                  <a:pt x="7483" y="5686"/>
                </a:lnTo>
                <a:lnTo>
                  <a:pt x="7556" y="5612"/>
                </a:lnTo>
                <a:close/>
                <a:moveTo>
                  <a:pt x="8327" y="5649"/>
                </a:moveTo>
                <a:lnTo>
                  <a:pt x="8327" y="5686"/>
                </a:lnTo>
                <a:lnTo>
                  <a:pt x="7850" y="6163"/>
                </a:lnTo>
                <a:lnTo>
                  <a:pt x="7740" y="6016"/>
                </a:lnTo>
                <a:lnTo>
                  <a:pt x="7997" y="5796"/>
                </a:lnTo>
                <a:lnTo>
                  <a:pt x="8327" y="5649"/>
                </a:lnTo>
                <a:close/>
                <a:moveTo>
                  <a:pt x="8437" y="5796"/>
                </a:moveTo>
                <a:lnTo>
                  <a:pt x="8584" y="6053"/>
                </a:lnTo>
                <a:lnTo>
                  <a:pt x="8143" y="6163"/>
                </a:lnTo>
                <a:lnTo>
                  <a:pt x="8437" y="5796"/>
                </a:lnTo>
                <a:close/>
                <a:moveTo>
                  <a:pt x="8437" y="6346"/>
                </a:moveTo>
                <a:lnTo>
                  <a:pt x="8180" y="6676"/>
                </a:lnTo>
                <a:lnTo>
                  <a:pt x="8107" y="6493"/>
                </a:lnTo>
                <a:lnTo>
                  <a:pt x="8437" y="6346"/>
                </a:lnTo>
                <a:close/>
                <a:moveTo>
                  <a:pt x="8767" y="6309"/>
                </a:moveTo>
                <a:lnTo>
                  <a:pt x="8840" y="6419"/>
                </a:lnTo>
                <a:lnTo>
                  <a:pt x="8547" y="6676"/>
                </a:lnTo>
                <a:lnTo>
                  <a:pt x="8767" y="6309"/>
                </a:lnTo>
                <a:close/>
                <a:moveTo>
                  <a:pt x="9024" y="4695"/>
                </a:moveTo>
                <a:lnTo>
                  <a:pt x="9244" y="4732"/>
                </a:lnTo>
                <a:lnTo>
                  <a:pt x="9464" y="4805"/>
                </a:lnTo>
                <a:lnTo>
                  <a:pt x="9647" y="4915"/>
                </a:lnTo>
                <a:lnTo>
                  <a:pt x="9831" y="5062"/>
                </a:lnTo>
                <a:lnTo>
                  <a:pt x="9904" y="5099"/>
                </a:lnTo>
                <a:lnTo>
                  <a:pt x="9941" y="5099"/>
                </a:lnTo>
                <a:lnTo>
                  <a:pt x="10051" y="5209"/>
                </a:lnTo>
                <a:lnTo>
                  <a:pt x="10161" y="5429"/>
                </a:lnTo>
                <a:lnTo>
                  <a:pt x="10198" y="5649"/>
                </a:lnTo>
                <a:lnTo>
                  <a:pt x="10234" y="5869"/>
                </a:lnTo>
                <a:lnTo>
                  <a:pt x="10198" y="6089"/>
                </a:lnTo>
                <a:lnTo>
                  <a:pt x="10161" y="6346"/>
                </a:lnTo>
                <a:lnTo>
                  <a:pt x="10088" y="6566"/>
                </a:lnTo>
                <a:lnTo>
                  <a:pt x="9941" y="7006"/>
                </a:lnTo>
                <a:lnTo>
                  <a:pt x="9904" y="7080"/>
                </a:lnTo>
                <a:lnTo>
                  <a:pt x="9647" y="6676"/>
                </a:lnTo>
                <a:lnTo>
                  <a:pt x="9024" y="5832"/>
                </a:lnTo>
                <a:lnTo>
                  <a:pt x="8620" y="5282"/>
                </a:lnTo>
                <a:lnTo>
                  <a:pt x="8400" y="5025"/>
                </a:lnTo>
                <a:lnTo>
                  <a:pt x="8143" y="4842"/>
                </a:lnTo>
                <a:lnTo>
                  <a:pt x="8584" y="4732"/>
                </a:lnTo>
                <a:lnTo>
                  <a:pt x="8804" y="4695"/>
                </a:lnTo>
                <a:close/>
                <a:moveTo>
                  <a:pt x="1064" y="3962"/>
                </a:moveTo>
                <a:lnTo>
                  <a:pt x="1357" y="4182"/>
                </a:lnTo>
                <a:lnTo>
                  <a:pt x="1651" y="4329"/>
                </a:lnTo>
                <a:lnTo>
                  <a:pt x="2348" y="4585"/>
                </a:lnTo>
                <a:lnTo>
                  <a:pt x="2458" y="4659"/>
                </a:lnTo>
                <a:lnTo>
                  <a:pt x="2494" y="4695"/>
                </a:lnTo>
                <a:lnTo>
                  <a:pt x="2568" y="4732"/>
                </a:lnTo>
                <a:lnTo>
                  <a:pt x="2641" y="4695"/>
                </a:lnTo>
                <a:lnTo>
                  <a:pt x="4329" y="5319"/>
                </a:lnTo>
                <a:lnTo>
                  <a:pt x="4329" y="5356"/>
                </a:lnTo>
                <a:lnTo>
                  <a:pt x="4292" y="5319"/>
                </a:lnTo>
                <a:lnTo>
                  <a:pt x="3888" y="5172"/>
                </a:lnTo>
                <a:lnTo>
                  <a:pt x="3705" y="5136"/>
                </a:lnTo>
                <a:lnTo>
                  <a:pt x="3485" y="5099"/>
                </a:lnTo>
                <a:lnTo>
                  <a:pt x="3448" y="5136"/>
                </a:lnTo>
                <a:lnTo>
                  <a:pt x="3411" y="5172"/>
                </a:lnTo>
                <a:lnTo>
                  <a:pt x="3448" y="5246"/>
                </a:lnTo>
                <a:lnTo>
                  <a:pt x="3595" y="5392"/>
                </a:lnTo>
                <a:lnTo>
                  <a:pt x="3852" y="5539"/>
                </a:lnTo>
                <a:lnTo>
                  <a:pt x="4108" y="5686"/>
                </a:lnTo>
                <a:lnTo>
                  <a:pt x="4402" y="5759"/>
                </a:lnTo>
                <a:lnTo>
                  <a:pt x="4365" y="5906"/>
                </a:lnTo>
                <a:lnTo>
                  <a:pt x="4035" y="5906"/>
                </a:lnTo>
                <a:lnTo>
                  <a:pt x="3742" y="5869"/>
                </a:lnTo>
                <a:lnTo>
                  <a:pt x="3411" y="5759"/>
                </a:lnTo>
                <a:lnTo>
                  <a:pt x="3228" y="5686"/>
                </a:lnTo>
                <a:lnTo>
                  <a:pt x="3191" y="5612"/>
                </a:lnTo>
                <a:lnTo>
                  <a:pt x="3155" y="5576"/>
                </a:lnTo>
                <a:lnTo>
                  <a:pt x="3118" y="5539"/>
                </a:lnTo>
                <a:lnTo>
                  <a:pt x="3081" y="5502"/>
                </a:lnTo>
                <a:lnTo>
                  <a:pt x="3045" y="5502"/>
                </a:lnTo>
                <a:lnTo>
                  <a:pt x="3008" y="5539"/>
                </a:lnTo>
                <a:lnTo>
                  <a:pt x="2971" y="5649"/>
                </a:lnTo>
                <a:lnTo>
                  <a:pt x="2971" y="5722"/>
                </a:lnTo>
                <a:lnTo>
                  <a:pt x="3008" y="5796"/>
                </a:lnTo>
                <a:lnTo>
                  <a:pt x="3045" y="5869"/>
                </a:lnTo>
                <a:lnTo>
                  <a:pt x="3191" y="6016"/>
                </a:lnTo>
                <a:lnTo>
                  <a:pt x="3338" y="6126"/>
                </a:lnTo>
                <a:lnTo>
                  <a:pt x="3522" y="6199"/>
                </a:lnTo>
                <a:lnTo>
                  <a:pt x="3742" y="6273"/>
                </a:lnTo>
                <a:lnTo>
                  <a:pt x="3962" y="6309"/>
                </a:lnTo>
                <a:lnTo>
                  <a:pt x="4182" y="6309"/>
                </a:lnTo>
                <a:lnTo>
                  <a:pt x="3962" y="6676"/>
                </a:lnTo>
                <a:lnTo>
                  <a:pt x="3742" y="6603"/>
                </a:lnTo>
                <a:lnTo>
                  <a:pt x="3228" y="6456"/>
                </a:lnTo>
                <a:lnTo>
                  <a:pt x="2971" y="6419"/>
                </a:lnTo>
                <a:lnTo>
                  <a:pt x="2715" y="6383"/>
                </a:lnTo>
                <a:lnTo>
                  <a:pt x="2641" y="6383"/>
                </a:lnTo>
                <a:lnTo>
                  <a:pt x="2641" y="6456"/>
                </a:lnTo>
                <a:lnTo>
                  <a:pt x="2641" y="6493"/>
                </a:lnTo>
                <a:lnTo>
                  <a:pt x="2678" y="6529"/>
                </a:lnTo>
                <a:lnTo>
                  <a:pt x="2861" y="6676"/>
                </a:lnTo>
                <a:lnTo>
                  <a:pt x="3081" y="6786"/>
                </a:lnTo>
                <a:lnTo>
                  <a:pt x="3522" y="6970"/>
                </a:lnTo>
                <a:lnTo>
                  <a:pt x="3742" y="7080"/>
                </a:lnTo>
                <a:lnTo>
                  <a:pt x="3632" y="7226"/>
                </a:lnTo>
                <a:lnTo>
                  <a:pt x="3522" y="7336"/>
                </a:lnTo>
                <a:lnTo>
                  <a:pt x="2935" y="7080"/>
                </a:lnTo>
                <a:lnTo>
                  <a:pt x="2311" y="6823"/>
                </a:lnTo>
                <a:lnTo>
                  <a:pt x="2238" y="6823"/>
                </a:lnTo>
                <a:lnTo>
                  <a:pt x="2201" y="6860"/>
                </a:lnTo>
                <a:lnTo>
                  <a:pt x="2201" y="6896"/>
                </a:lnTo>
                <a:lnTo>
                  <a:pt x="2201" y="6970"/>
                </a:lnTo>
                <a:lnTo>
                  <a:pt x="2458" y="7190"/>
                </a:lnTo>
                <a:lnTo>
                  <a:pt x="2678" y="7410"/>
                </a:lnTo>
                <a:lnTo>
                  <a:pt x="2971" y="7557"/>
                </a:lnTo>
                <a:lnTo>
                  <a:pt x="3265" y="7703"/>
                </a:lnTo>
                <a:lnTo>
                  <a:pt x="2971" y="7960"/>
                </a:lnTo>
                <a:lnTo>
                  <a:pt x="2641" y="7960"/>
                </a:lnTo>
                <a:lnTo>
                  <a:pt x="2311" y="7887"/>
                </a:lnTo>
                <a:lnTo>
                  <a:pt x="1981" y="7777"/>
                </a:lnTo>
                <a:lnTo>
                  <a:pt x="1871" y="7777"/>
                </a:lnTo>
                <a:lnTo>
                  <a:pt x="1834" y="7813"/>
                </a:lnTo>
                <a:lnTo>
                  <a:pt x="1797" y="7850"/>
                </a:lnTo>
                <a:lnTo>
                  <a:pt x="1797" y="7923"/>
                </a:lnTo>
                <a:lnTo>
                  <a:pt x="1834" y="8070"/>
                </a:lnTo>
                <a:lnTo>
                  <a:pt x="1944" y="8143"/>
                </a:lnTo>
                <a:lnTo>
                  <a:pt x="2091" y="8217"/>
                </a:lnTo>
                <a:lnTo>
                  <a:pt x="2238" y="8290"/>
                </a:lnTo>
                <a:lnTo>
                  <a:pt x="2348" y="8327"/>
                </a:lnTo>
                <a:lnTo>
                  <a:pt x="2164" y="8364"/>
                </a:lnTo>
                <a:lnTo>
                  <a:pt x="1944" y="8364"/>
                </a:lnTo>
                <a:lnTo>
                  <a:pt x="1761" y="8327"/>
                </a:lnTo>
                <a:lnTo>
                  <a:pt x="1541" y="8253"/>
                </a:lnTo>
                <a:lnTo>
                  <a:pt x="1247" y="8070"/>
                </a:lnTo>
                <a:lnTo>
                  <a:pt x="1027" y="7850"/>
                </a:lnTo>
                <a:lnTo>
                  <a:pt x="844" y="7593"/>
                </a:lnTo>
                <a:lnTo>
                  <a:pt x="697" y="7300"/>
                </a:lnTo>
                <a:lnTo>
                  <a:pt x="624" y="6970"/>
                </a:lnTo>
                <a:lnTo>
                  <a:pt x="550" y="6676"/>
                </a:lnTo>
                <a:lnTo>
                  <a:pt x="550" y="6346"/>
                </a:lnTo>
                <a:lnTo>
                  <a:pt x="550" y="6016"/>
                </a:lnTo>
                <a:lnTo>
                  <a:pt x="624" y="5502"/>
                </a:lnTo>
                <a:lnTo>
                  <a:pt x="734" y="4989"/>
                </a:lnTo>
                <a:lnTo>
                  <a:pt x="1064" y="3962"/>
                </a:lnTo>
                <a:close/>
                <a:moveTo>
                  <a:pt x="6786" y="5429"/>
                </a:moveTo>
                <a:lnTo>
                  <a:pt x="6860" y="5649"/>
                </a:lnTo>
                <a:lnTo>
                  <a:pt x="6970" y="5832"/>
                </a:lnTo>
                <a:lnTo>
                  <a:pt x="7006" y="5906"/>
                </a:lnTo>
                <a:lnTo>
                  <a:pt x="7043" y="5979"/>
                </a:lnTo>
                <a:lnTo>
                  <a:pt x="7116" y="6016"/>
                </a:lnTo>
                <a:lnTo>
                  <a:pt x="7813" y="7006"/>
                </a:lnTo>
                <a:lnTo>
                  <a:pt x="8143" y="7520"/>
                </a:lnTo>
                <a:lnTo>
                  <a:pt x="8143" y="7667"/>
                </a:lnTo>
                <a:lnTo>
                  <a:pt x="8143" y="7740"/>
                </a:lnTo>
                <a:lnTo>
                  <a:pt x="8217" y="7813"/>
                </a:lnTo>
                <a:lnTo>
                  <a:pt x="8290" y="7850"/>
                </a:lnTo>
                <a:lnTo>
                  <a:pt x="8363" y="7850"/>
                </a:lnTo>
                <a:lnTo>
                  <a:pt x="8400" y="7813"/>
                </a:lnTo>
                <a:lnTo>
                  <a:pt x="8510" y="7887"/>
                </a:lnTo>
                <a:lnTo>
                  <a:pt x="8584" y="7923"/>
                </a:lnTo>
                <a:lnTo>
                  <a:pt x="8694" y="7960"/>
                </a:lnTo>
                <a:lnTo>
                  <a:pt x="8767" y="7923"/>
                </a:lnTo>
                <a:lnTo>
                  <a:pt x="8877" y="7997"/>
                </a:lnTo>
                <a:lnTo>
                  <a:pt x="8987" y="7997"/>
                </a:lnTo>
                <a:lnTo>
                  <a:pt x="9060" y="8033"/>
                </a:lnTo>
                <a:lnTo>
                  <a:pt x="9134" y="7997"/>
                </a:lnTo>
                <a:lnTo>
                  <a:pt x="9207" y="7923"/>
                </a:lnTo>
                <a:lnTo>
                  <a:pt x="9207" y="7813"/>
                </a:lnTo>
                <a:lnTo>
                  <a:pt x="9207" y="7740"/>
                </a:lnTo>
                <a:lnTo>
                  <a:pt x="9134" y="7667"/>
                </a:lnTo>
                <a:lnTo>
                  <a:pt x="9170" y="7557"/>
                </a:lnTo>
                <a:lnTo>
                  <a:pt x="9207" y="7483"/>
                </a:lnTo>
                <a:lnTo>
                  <a:pt x="9244" y="7410"/>
                </a:lnTo>
                <a:lnTo>
                  <a:pt x="9244" y="7373"/>
                </a:lnTo>
                <a:lnTo>
                  <a:pt x="9207" y="7300"/>
                </a:lnTo>
                <a:lnTo>
                  <a:pt x="9170" y="7263"/>
                </a:lnTo>
                <a:lnTo>
                  <a:pt x="9134" y="7226"/>
                </a:lnTo>
                <a:lnTo>
                  <a:pt x="8987" y="7226"/>
                </a:lnTo>
                <a:lnTo>
                  <a:pt x="8694" y="7336"/>
                </a:lnTo>
                <a:lnTo>
                  <a:pt x="8694" y="7300"/>
                </a:lnTo>
                <a:lnTo>
                  <a:pt x="8877" y="7153"/>
                </a:lnTo>
                <a:lnTo>
                  <a:pt x="9060" y="6970"/>
                </a:lnTo>
                <a:lnTo>
                  <a:pt x="9134" y="6860"/>
                </a:lnTo>
                <a:lnTo>
                  <a:pt x="9244" y="7043"/>
                </a:lnTo>
                <a:lnTo>
                  <a:pt x="9501" y="7446"/>
                </a:lnTo>
                <a:lnTo>
                  <a:pt x="9537" y="7593"/>
                </a:lnTo>
                <a:lnTo>
                  <a:pt x="9317" y="7887"/>
                </a:lnTo>
                <a:lnTo>
                  <a:pt x="9024" y="8143"/>
                </a:lnTo>
                <a:lnTo>
                  <a:pt x="8730" y="8364"/>
                </a:lnTo>
                <a:lnTo>
                  <a:pt x="8400" y="8547"/>
                </a:lnTo>
                <a:lnTo>
                  <a:pt x="8070" y="8657"/>
                </a:lnTo>
                <a:lnTo>
                  <a:pt x="7703" y="8694"/>
                </a:lnTo>
                <a:lnTo>
                  <a:pt x="7520" y="8694"/>
                </a:lnTo>
                <a:lnTo>
                  <a:pt x="7373" y="8657"/>
                </a:lnTo>
                <a:lnTo>
                  <a:pt x="7190" y="8620"/>
                </a:lnTo>
                <a:lnTo>
                  <a:pt x="7006" y="8547"/>
                </a:lnTo>
                <a:lnTo>
                  <a:pt x="6823" y="8437"/>
                </a:lnTo>
                <a:lnTo>
                  <a:pt x="6676" y="8290"/>
                </a:lnTo>
                <a:lnTo>
                  <a:pt x="6419" y="7997"/>
                </a:lnTo>
                <a:lnTo>
                  <a:pt x="6199" y="7667"/>
                </a:lnTo>
                <a:lnTo>
                  <a:pt x="6053" y="7300"/>
                </a:lnTo>
                <a:lnTo>
                  <a:pt x="6016" y="6896"/>
                </a:lnTo>
                <a:lnTo>
                  <a:pt x="6016" y="6676"/>
                </a:lnTo>
                <a:lnTo>
                  <a:pt x="6053" y="6493"/>
                </a:lnTo>
                <a:lnTo>
                  <a:pt x="6089" y="6309"/>
                </a:lnTo>
                <a:lnTo>
                  <a:pt x="6163" y="6126"/>
                </a:lnTo>
                <a:lnTo>
                  <a:pt x="6273" y="5943"/>
                </a:lnTo>
                <a:lnTo>
                  <a:pt x="6383" y="5759"/>
                </a:lnTo>
                <a:lnTo>
                  <a:pt x="6566" y="5576"/>
                </a:lnTo>
                <a:lnTo>
                  <a:pt x="6786" y="5429"/>
                </a:lnTo>
                <a:close/>
                <a:moveTo>
                  <a:pt x="3852" y="0"/>
                </a:moveTo>
                <a:lnTo>
                  <a:pt x="3522" y="37"/>
                </a:lnTo>
                <a:lnTo>
                  <a:pt x="3191" y="110"/>
                </a:lnTo>
                <a:lnTo>
                  <a:pt x="2898" y="257"/>
                </a:lnTo>
                <a:lnTo>
                  <a:pt x="2604" y="440"/>
                </a:lnTo>
                <a:lnTo>
                  <a:pt x="2348" y="660"/>
                </a:lnTo>
                <a:lnTo>
                  <a:pt x="2091" y="660"/>
                </a:lnTo>
                <a:lnTo>
                  <a:pt x="1871" y="734"/>
                </a:lnTo>
                <a:lnTo>
                  <a:pt x="1687" y="880"/>
                </a:lnTo>
                <a:lnTo>
                  <a:pt x="1541" y="1064"/>
                </a:lnTo>
                <a:lnTo>
                  <a:pt x="1394" y="1284"/>
                </a:lnTo>
                <a:lnTo>
                  <a:pt x="1321" y="1504"/>
                </a:lnTo>
                <a:lnTo>
                  <a:pt x="1137" y="1944"/>
                </a:lnTo>
                <a:lnTo>
                  <a:pt x="660" y="3522"/>
                </a:lnTo>
                <a:lnTo>
                  <a:pt x="404" y="4292"/>
                </a:lnTo>
                <a:lnTo>
                  <a:pt x="183" y="5062"/>
                </a:lnTo>
                <a:lnTo>
                  <a:pt x="37" y="5759"/>
                </a:lnTo>
                <a:lnTo>
                  <a:pt x="0" y="6126"/>
                </a:lnTo>
                <a:lnTo>
                  <a:pt x="0" y="6456"/>
                </a:lnTo>
                <a:lnTo>
                  <a:pt x="0" y="6786"/>
                </a:lnTo>
                <a:lnTo>
                  <a:pt x="73" y="7153"/>
                </a:lnTo>
                <a:lnTo>
                  <a:pt x="183" y="7483"/>
                </a:lnTo>
                <a:lnTo>
                  <a:pt x="330" y="7813"/>
                </a:lnTo>
                <a:lnTo>
                  <a:pt x="477" y="8033"/>
                </a:lnTo>
                <a:lnTo>
                  <a:pt x="660" y="8253"/>
                </a:lnTo>
                <a:lnTo>
                  <a:pt x="880" y="8474"/>
                </a:lnTo>
                <a:lnTo>
                  <a:pt x="1101" y="8657"/>
                </a:lnTo>
                <a:lnTo>
                  <a:pt x="1357" y="8767"/>
                </a:lnTo>
                <a:lnTo>
                  <a:pt x="1651" y="8877"/>
                </a:lnTo>
                <a:lnTo>
                  <a:pt x="1908" y="8914"/>
                </a:lnTo>
                <a:lnTo>
                  <a:pt x="2201" y="8950"/>
                </a:lnTo>
                <a:lnTo>
                  <a:pt x="2458" y="8914"/>
                </a:lnTo>
                <a:lnTo>
                  <a:pt x="2678" y="8840"/>
                </a:lnTo>
                <a:lnTo>
                  <a:pt x="2898" y="8730"/>
                </a:lnTo>
                <a:lnTo>
                  <a:pt x="3081" y="8620"/>
                </a:lnTo>
                <a:lnTo>
                  <a:pt x="3448" y="8290"/>
                </a:lnTo>
                <a:lnTo>
                  <a:pt x="3778" y="7923"/>
                </a:lnTo>
                <a:lnTo>
                  <a:pt x="3815" y="7960"/>
                </a:lnTo>
                <a:lnTo>
                  <a:pt x="3925" y="7960"/>
                </a:lnTo>
                <a:lnTo>
                  <a:pt x="4035" y="7887"/>
                </a:lnTo>
                <a:lnTo>
                  <a:pt x="4108" y="7813"/>
                </a:lnTo>
                <a:lnTo>
                  <a:pt x="4108" y="7740"/>
                </a:lnTo>
                <a:lnTo>
                  <a:pt x="4072" y="7593"/>
                </a:lnTo>
                <a:lnTo>
                  <a:pt x="4182" y="7446"/>
                </a:lnTo>
                <a:lnTo>
                  <a:pt x="4512" y="6896"/>
                </a:lnTo>
                <a:lnTo>
                  <a:pt x="4769" y="6309"/>
                </a:lnTo>
                <a:lnTo>
                  <a:pt x="5025" y="5722"/>
                </a:lnTo>
                <a:lnTo>
                  <a:pt x="5209" y="5099"/>
                </a:lnTo>
                <a:lnTo>
                  <a:pt x="5246" y="5062"/>
                </a:lnTo>
                <a:lnTo>
                  <a:pt x="5282" y="4989"/>
                </a:lnTo>
                <a:lnTo>
                  <a:pt x="5282" y="4915"/>
                </a:lnTo>
                <a:lnTo>
                  <a:pt x="5466" y="4292"/>
                </a:lnTo>
                <a:lnTo>
                  <a:pt x="5612" y="3632"/>
                </a:lnTo>
                <a:lnTo>
                  <a:pt x="5722" y="2971"/>
                </a:lnTo>
                <a:lnTo>
                  <a:pt x="5796" y="2311"/>
                </a:lnTo>
                <a:lnTo>
                  <a:pt x="5832" y="1981"/>
                </a:lnTo>
                <a:lnTo>
                  <a:pt x="5796" y="1651"/>
                </a:lnTo>
                <a:lnTo>
                  <a:pt x="5759" y="1357"/>
                </a:lnTo>
                <a:lnTo>
                  <a:pt x="5649" y="1064"/>
                </a:lnTo>
                <a:lnTo>
                  <a:pt x="5539" y="807"/>
                </a:lnTo>
                <a:lnTo>
                  <a:pt x="5356" y="587"/>
                </a:lnTo>
                <a:lnTo>
                  <a:pt x="5099" y="367"/>
                </a:lnTo>
                <a:lnTo>
                  <a:pt x="4842" y="184"/>
                </a:lnTo>
                <a:lnTo>
                  <a:pt x="4512" y="73"/>
                </a:lnTo>
                <a:lnTo>
                  <a:pt x="4182" y="0"/>
                </a:lnTo>
                <a:close/>
                <a:moveTo>
                  <a:pt x="8730" y="3962"/>
                </a:moveTo>
                <a:lnTo>
                  <a:pt x="8584" y="4072"/>
                </a:lnTo>
                <a:lnTo>
                  <a:pt x="8437" y="4182"/>
                </a:lnTo>
                <a:lnTo>
                  <a:pt x="8327" y="4329"/>
                </a:lnTo>
                <a:lnTo>
                  <a:pt x="7887" y="4439"/>
                </a:lnTo>
                <a:lnTo>
                  <a:pt x="7336" y="4585"/>
                </a:lnTo>
                <a:lnTo>
                  <a:pt x="6786" y="4842"/>
                </a:lnTo>
                <a:lnTo>
                  <a:pt x="6566" y="4989"/>
                </a:lnTo>
                <a:lnTo>
                  <a:pt x="6309" y="5172"/>
                </a:lnTo>
                <a:lnTo>
                  <a:pt x="6089" y="5356"/>
                </a:lnTo>
                <a:lnTo>
                  <a:pt x="5906" y="5576"/>
                </a:lnTo>
                <a:lnTo>
                  <a:pt x="5759" y="5796"/>
                </a:lnTo>
                <a:lnTo>
                  <a:pt x="5612" y="6053"/>
                </a:lnTo>
                <a:lnTo>
                  <a:pt x="5539" y="6309"/>
                </a:lnTo>
                <a:lnTo>
                  <a:pt x="5502" y="6603"/>
                </a:lnTo>
                <a:lnTo>
                  <a:pt x="5466" y="6860"/>
                </a:lnTo>
                <a:lnTo>
                  <a:pt x="5502" y="7116"/>
                </a:lnTo>
                <a:lnTo>
                  <a:pt x="5539" y="7373"/>
                </a:lnTo>
                <a:lnTo>
                  <a:pt x="5612" y="7630"/>
                </a:lnTo>
                <a:lnTo>
                  <a:pt x="5722" y="7887"/>
                </a:lnTo>
                <a:lnTo>
                  <a:pt x="5869" y="8107"/>
                </a:lnTo>
                <a:lnTo>
                  <a:pt x="6016" y="8327"/>
                </a:lnTo>
                <a:lnTo>
                  <a:pt x="6199" y="8547"/>
                </a:lnTo>
                <a:lnTo>
                  <a:pt x="6419" y="8730"/>
                </a:lnTo>
                <a:lnTo>
                  <a:pt x="6639" y="8914"/>
                </a:lnTo>
                <a:lnTo>
                  <a:pt x="6860" y="9060"/>
                </a:lnTo>
                <a:lnTo>
                  <a:pt x="7116" y="9170"/>
                </a:lnTo>
                <a:lnTo>
                  <a:pt x="7410" y="9244"/>
                </a:lnTo>
                <a:lnTo>
                  <a:pt x="7703" y="9281"/>
                </a:lnTo>
                <a:lnTo>
                  <a:pt x="8033" y="9244"/>
                </a:lnTo>
                <a:lnTo>
                  <a:pt x="8327" y="9170"/>
                </a:lnTo>
                <a:lnTo>
                  <a:pt x="8620" y="9024"/>
                </a:lnTo>
                <a:lnTo>
                  <a:pt x="8877" y="8877"/>
                </a:lnTo>
                <a:lnTo>
                  <a:pt x="9391" y="8547"/>
                </a:lnTo>
                <a:lnTo>
                  <a:pt x="9611" y="8364"/>
                </a:lnTo>
                <a:lnTo>
                  <a:pt x="9794" y="8143"/>
                </a:lnTo>
                <a:lnTo>
                  <a:pt x="9977" y="7923"/>
                </a:lnTo>
                <a:lnTo>
                  <a:pt x="10161" y="7703"/>
                </a:lnTo>
                <a:lnTo>
                  <a:pt x="10418" y="7190"/>
                </a:lnTo>
                <a:lnTo>
                  <a:pt x="10638" y="6676"/>
                </a:lnTo>
                <a:lnTo>
                  <a:pt x="10711" y="6346"/>
                </a:lnTo>
                <a:lnTo>
                  <a:pt x="10748" y="6053"/>
                </a:lnTo>
                <a:lnTo>
                  <a:pt x="10748" y="5722"/>
                </a:lnTo>
                <a:lnTo>
                  <a:pt x="10711" y="5466"/>
                </a:lnTo>
                <a:lnTo>
                  <a:pt x="10601" y="5172"/>
                </a:lnTo>
                <a:lnTo>
                  <a:pt x="10454" y="4915"/>
                </a:lnTo>
                <a:lnTo>
                  <a:pt x="10271" y="4659"/>
                </a:lnTo>
                <a:lnTo>
                  <a:pt x="10051" y="4439"/>
                </a:lnTo>
                <a:lnTo>
                  <a:pt x="9794" y="4255"/>
                </a:lnTo>
                <a:lnTo>
                  <a:pt x="9537" y="4108"/>
                </a:lnTo>
                <a:lnTo>
                  <a:pt x="9244" y="3998"/>
                </a:lnTo>
                <a:lnTo>
                  <a:pt x="8950" y="3962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59" name="CustomShape 176"/>
          <p:cNvSpPr/>
          <p:nvPr/>
        </p:nvSpPr>
        <p:spPr>
          <a:xfrm>
            <a:off x="7920720" y="4361400"/>
            <a:ext cx="558360" cy="394560"/>
          </a:xfrm>
          <a:custGeom>
            <a:avLst/>
            <a:gdLst/>
            <a:ahLst/>
            <a:rect l="l" t="t" r="r" b="b"/>
            <a:pathLst>
              <a:path w="16911" h="11959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60" name="CustomShape 177"/>
          <p:cNvSpPr/>
          <p:nvPr/>
        </p:nvSpPr>
        <p:spPr>
          <a:xfrm>
            <a:off x="8894880" y="2019240"/>
            <a:ext cx="325440" cy="416520"/>
          </a:xfrm>
          <a:custGeom>
            <a:avLst/>
            <a:gdLst/>
            <a:ahLst/>
            <a:rect l="l" t="t" r="r" b="b"/>
            <a:pathLst>
              <a:path w="9868" h="1262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61" name="CustomShape 178"/>
          <p:cNvSpPr/>
          <p:nvPr/>
        </p:nvSpPr>
        <p:spPr>
          <a:xfrm>
            <a:off x="7493760" y="3891960"/>
            <a:ext cx="439560" cy="496440"/>
          </a:xfrm>
          <a:custGeom>
            <a:avLst/>
            <a:gdLst/>
            <a:ahLst/>
            <a:rect l="l" t="t" r="r" b="b"/>
            <a:pathLst>
              <a:path w="13316" h="15041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62" name="CustomShape 179"/>
          <p:cNvSpPr/>
          <p:nvPr/>
        </p:nvSpPr>
        <p:spPr>
          <a:xfrm>
            <a:off x="7443000" y="2984760"/>
            <a:ext cx="449280" cy="300240"/>
          </a:xfrm>
          <a:custGeom>
            <a:avLst/>
            <a:gdLst/>
            <a:ahLst/>
            <a:rect l="l" t="t" r="r" b="b"/>
            <a:pathLst>
              <a:path w="13610" h="9098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63" name="CustomShape 180"/>
          <p:cNvSpPr/>
          <p:nvPr/>
        </p:nvSpPr>
        <p:spPr>
          <a:xfrm>
            <a:off x="8879040" y="3357000"/>
            <a:ext cx="203040" cy="217800"/>
          </a:xfrm>
          <a:custGeom>
            <a:avLst/>
            <a:gdLst/>
            <a:ahLst/>
            <a:rect l="l" t="t" r="r" b="b"/>
            <a:pathLst>
              <a:path w="6164" h="6604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64" name="CustomShape 181"/>
          <p:cNvSpPr/>
          <p:nvPr/>
        </p:nvSpPr>
        <p:spPr>
          <a:xfrm>
            <a:off x="850320" y="1031400"/>
            <a:ext cx="60372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rnd" w="19080">
            <a:solidFill>
              <a:srgbClr val="a4c2f4"/>
            </a:solidFill>
            <a:custDash>
              <a:ds d="400000" sp="3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65" name="PlaceHolder 182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880" cy="858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66" name="PlaceHolder 183"/>
          <p:cNvSpPr>
            <a:spLocks noGrp="1"/>
          </p:cNvSpPr>
          <p:nvPr>
            <p:ph type="body"/>
          </p:nvPr>
        </p:nvSpPr>
        <p:spPr>
          <a:xfrm>
            <a:off x="457200" y="4406400"/>
            <a:ext cx="8228880" cy="51876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Pulse para editar el formato de esquema del texto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Segundo nivel del esquema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Tercer nivel del esquema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Cuarto nivel del esquema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Quinto nivel del esquema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Sexto nivel del esquema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Séptimo nivel del esquema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CustomShape 1"/>
          <p:cNvSpPr/>
          <p:nvPr/>
        </p:nvSpPr>
        <p:spPr>
          <a:xfrm>
            <a:off x="0" y="0"/>
            <a:ext cx="9142920" cy="5142600"/>
          </a:xfrm>
          <a:custGeom>
            <a:avLst/>
            <a:gdLst/>
            <a:ahLst/>
            <a:rect l="l" t="t" r="r" b="b"/>
            <a:pathLst>
              <a:path w="281716" h="158465">
                <a:moveTo>
                  <a:pt x="0" y="0"/>
                </a:moveTo>
                <a:lnTo>
                  <a:pt x="281715" y="0"/>
                </a:lnTo>
                <a:lnTo>
                  <a:pt x="281715" y="158464"/>
                </a:lnTo>
                <a:lnTo>
                  <a:pt x="0" y="158464"/>
                </a:lnTo>
                <a:lnTo>
                  <a:pt x="0" y="0"/>
                </a:lnTo>
                <a:close/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02" name="CustomShape 2"/>
          <p:cNvSpPr/>
          <p:nvPr/>
        </p:nvSpPr>
        <p:spPr>
          <a:xfrm>
            <a:off x="0" y="5049360"/>
            <a:ext cx="914292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1"/>
                </a:moveTo>
                <a:lnTo>
                  <a:pt x="281715" y="1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03" name="CustomShape 3"/>
          <p:cNvSpPr/>
          <p:nvPr/>
        </p:nvSpPr>
        <p:spPr>
          <a:xfrm>
            <a:off x="0" y="4956480"/>
            <a:ext cx="914292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0"/>
                </a:moveTo>
                <a:lnTo>
                  <a:pt x="281715" y="0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04" name="CustomShape 4"/>
          <p:cNvSpPr/>
          <p:nvPr/>
        </p:nvSpPr>
        <p:spPr>
          <a:xfrm>
            <a:off x="0" y="4862160"/>
            <a:ext cx="914292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1"/>
                </a:moveTo>
                <a:lnTo>
                  <a:pt x="281715" y="1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05" name="CustomShape 5"/>
          <p:cNvSpPr/>
          <p:nvPr/>
        </p:nvSpPr>
        <p:spPr>
          <a:xfrm>
            <a:off x="0" y="4769640"/>
            <a:ext cx="914292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0"/>
                </a:moveTo>
                <a:lnTo>
                  <a:pt x="281715" y="0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06" name="CustomShape 6"/>
          <p:cNvSpPr/>
          <p:nvPr/>
        </p:nvSpPr>
        <p:spPr>
          <a:xfrm>
            <a:off x="0" y="4675320"/>
            <a:ext cx="914292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1"/>
                </a:moveTo>
                <a:lnTo>
                  <a:pt x="281715" y="1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07" name="CustomShape 7"/>
          <p:cNvSpPr/>
          <p:nvPr/>
        </p:nvSpPr>
        <p:spPr>
          <a:xfrm>
            <a:off x="0" y="4582440"/>
            <a:ext cx="914292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0"/>
                </a:moveTo>
                <a:lnTo>
                  <a:pt x="281715" y="0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08" name="CustomShape 8"/>
          <p:cNvSpPr/>
          <p:nvPr/>
        </p:nvSpPr>
        <p:spPr>
          <a:xfrm>
            <a:off x="0" y="4488480"/>
            <a:ext cx="914292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1"/>
                </a:moveTo>
                <a:lnTo>
                  <a:pt x="281715" y="1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09" name="CustomShape 9"/>
          <p:cNvSpPr/>
          <p:nvPr/>
        </p:nvSpPr>
        <p:spPr>
          <a:xfrm>
            <a:off x="0" y="4395600"/>
            <a:ext cx="914292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0"/>
                </a:moveTo>
                <a:lnTo>
                  <a:pt x="281715" y="0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10" name="CustomShape 10"/>
          <p:cNvSpPr/>
          <p:nvPr/>
        </p:nvSpPr>
        <p:spPr>
          <a:xfrm>
            <a:off x="0" y="4301640"/>
            <a:ext cx="914292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1"/>
                </a:moveTo>
                <a:lnTo>
                  <a:pt x="281715" y="1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11" name="CustomShape 11"/>
          <p:cNvSpPr/>
          <p:nvPr/>
        </p:nvSpPr>
        <p:spPr>
          <a:xfrm>
            <a:off x="0" y="4208760"/>
            <a:ext cx="914292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0"/>
                </a:moveTo>
                <a:lnTo>
                  <a:pt x="281715" y="0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12" name="CustomShape 12"/>
          <p:cNvSpPr/>
          <p:nvPr/>
        </p:nvSpPr>
        <p:spPr>
          <a:xfrm>
            <a:off x="0" y="4114800"/>
            <a:ext cx="914292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1"/>
                </a:moveTo>
                <a:lnTo>
                  <a:pt x="281715" y="1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13" name="CustomShape 13"/>
          <p:cNvSpPr/>
          <p:nvPr/>
        </p:nvSpPr>
        <p:spPr>
          <a:xfrm>
            <a:off x="0" y="4020480"/>
            <a:ext cx="914292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1"/>
                </a:moveTo>
                <a:lnTo>
                  <a:pt x="281715" y="1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14" name="CustomShape 14"/>
          <p:cNvSpPr/>
          <p:nvPr/>
        </p:nvSpPr>
        <p:spPr>
          <a:xfrm>
            <a:off x="0" y="3927600"/>
            <a:ext cx="914292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1"/>
                </a:moveTo>
                <a:lnTo>
                  <a:pt x="281715" y="1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15" name="CustomShape 15"/>
          <p:cNvSpPr/>
          <p:nvPr/>
        </p:nvSpPr>
        <p:spPr>
          <a:xfrm>
            <a:off x="0" y="3833640"/>
            <a:ext cx="914292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1"/>
                </a:moveTo>
                <a:lnTo>
                  <a:pt x="281715" y="1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16" name="CustomShape 16"/>
          <p:cNvSpPr/>
          <p:nvPr/>
        </p:nvSpPr>
        <p:spPr>
          <a:xfrm>
            <a:off x="0" y="3740760"/>
            <a:ext cx="914292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1"/>
                </a:moveTo>
                <a:lnTo>
                  <a:pt x="281715" y="1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17" name="CustomShape 17"/>
          <p:cNvSpPr/>
          <p:nvPr/>
        </p:nvSpPr>
        <p:spPr>
          <a:xfrm>
            <a:off x="0" y="3646800"/>
            <a:ext cx="914292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1"/>
                </a:moveTo>
                <a:lnTo>
                  <a:pt x="281715" y="1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18" name="CustomShape 18"/>
          <p:cNvSpPr/>
          <p:nvPr/>
        </p:nvSpPr>
        <p:spPr>
          <a:xfrm>
            <a:off x="0" y="3553920"/>
            <a:ext cx="914292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1"/>
                </a:moveTo>
                <a:lnTo>
                  <a:pt x="281715" y="1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19" name="CustomShape 19"/>
          <p:cNvSpPr/>
          <p:nvPr/>
        </p:nvSpPr>
        <p:spPr>
          <a:xfrm>
            <a:off x="0" y="3459960"/>
            <a:ext cx="914292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1"/>
                </a:moveTo>
                <a:lnTo>
                  <a:pt x="281715" y="1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20" name="CustomShape 20"/>
          <p:cNvSpPr/>
          <p:nvPr/>
        </p:nvSpPr>
        <p:spPr>
          <a:xfrm>
            <a:off x="0" y="3367080"/>
            <a:ext cx="914292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1"/>
                </a:moveTo>
                <a:lnTo>
                  <a:pt x="281715" y="1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21" name="CustomShape 21"/>
          <p:cNvSpPr/>
          <p:nvPr/>
        </p:nvSpPr>
        <p:spPr>
          <a:xfrm>
            <a:off x="0" y="3272760"/>
            <a:ext cx="914292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1"/>
                </a:moveTo>
                <a:lnTo>
                  <a:pt x="281715" y="1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22" name="CustomShape 22"/>
          <p:cNvSpPr/>
          <p:nvPr/>
        </p:nvSpPr>
        <p:spPr>
          <a:xfrm>
            <a:off x="0" y="3179880"/>
            <a:ext cx="914292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1"/>
                </a:moveTo>
                <a:lnTo>
                  <a:pt x="281715" y="1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23" name="CustomShape 23"/>
          <p:cNvSpPr/>
          <p:nvPr/>
        </p:nvSpPr>
        <p:spPr>
          <a:xfrm>
            <a:off x="0" y="3085920"/>
            <a:ext cx="914292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1"/>
                </a:moveTo>
                <a:lnTo>
                  <a:pt x="281715" y="1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24" name="CustomShape 24"/>
          <p:cNvSpPr/>
          <p:nvPr/>
        </p:nvSpPr>
        <p:spPr>
          <a:xfrm>
            <a:off x="0" y="2991960"/>
            <a:ext cx="914292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1"/>
                </a:moveTo>
                <a:lnTo>
                  <a:pt x="281715" y="1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25" name="CustomShape 25"/>
          <p:cNvSpPr/>
          <p:nvPr/>
        </p:nvSpPr>
        <p:spPr>
          <a:xfrm>
            <a:off x="0" y="2899080"/>
            <a:ext cx="914292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1"/>
                </a:moveTo>
                <a:lnTo>
                  <a:pt x="281715" y="1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26" name="CustomShape 26"/>
          <p:cNvSpPr/>
          <p:nvPr/>
        </p:nvSpPr>
        <p:spPr>
          <a:xfrm>
            <a:off x="0" y="2805120"/>
            <a:ext cx="9142920" cy="360"/>
          </a:xfrm>
          <a:custGeom>
            <a:avLst/>
            <a:gdLst/>
            <a:ahLst/>
            <a:rect l="l" t="t" r="r" b="b"/>
            <a:pathLst>
              <a:path w="281716" h="0">
                <a:moveTo>
                  <a:pt x="0" y="0"/>
                </a:moveTo>
                <a:lnTo>
                  <a:pt x="281715" y="0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27" name="CustomShape 27"/>
          <p:cNvSpPr/>
          <p:nvPr/>
        </p:nvSpPr>
        <p:spPr>
          <a:xfrm>
            <a:off x="0" y="2712240"/>
            <a:ext cx="914292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1"/>
                </a:moveTo>
                <a:lnTo>
                  <a:pt x="281715" y="1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28" name="CustomShape 28"/>
          <p:cNvSpPr/>
          <p:nvPr/>
        </p:nvSpPr>
        <p:spPr>
          <a:xfrm>
            <a:off x="0" y="2617920"/>
            <a:ext cx="914292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0"/>
                </a:moveTo>
                <a:lnTo>
                  <a:pt x="281715" y="0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29" name="CustomShape 29"/>
          <p:cNvSpPr/>
          <p:nvPr/>
        </p:nvSpPr>
        <p:spPr>
          <a:xfrm>
            <a:off x="0" y="2525040"/>
            <a:ext cx="914292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1"/>
                </a:moveTo>
                <a:lnTo>
                  <a:pt x="281715" y="1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30" name="CustomShape 30"/>
          <p:cNvSpPr/>
          <p:nvPr/>
        </p:nvSpPr>
        <p:spPr>
          <a:xfrm>
            <a:off x="0" y="2431080"/>
            <a:ext cx="914292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0"/>
                </a:moveTo>
                <a:lnTo>
                  <a:pt x="281715" y="0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31" name="CustomShape 31"/>
          <p:cNvSpPr/>
          <p:nvPr/>
        </p:nvSpPr>
        <p:spPr>
          <a:xfrm>
            <a:off x="0" y="2338200"/>
            <a:ext cx="914292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1"/>
                </a:moveTo>
                <a:lnTo>
                  <a:pt x="281715" y="1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32" name="CustomShape 32"/>
          <p:cNvSpPr/>
          <p:nvPr/>
        </p:nvSpPr>
        <p:spPr>
          <a:xfrm>
            <a:off x="0" y="2244240"/>
            <a:ext cx="914292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0"/>
                </a:moveTo>
                <a:lnTo>
                  <a:pt x="281715" y="0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33" name="CustomShape 33"/>
          <p:cNvSpPr/>
          <p:nvPr/>
        </p:nvSpPr>
        <p:spPr>
          <a:xfrm>
            <a:off x="0" y="2151360"/>
            <a:ext cx="914292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1"/>
                </a:moveTo>
                <a:lnTo>
                  <a:pt x="281715" y="1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34" name="CustomShape 34"/>
          <p:cNvSpPr/>
          <p:nvPr/>
        </p:nvSpPr>
        <p:spPr>
          <a:xfrm>
            <a:off x="0" y="2057400"/>
            <a:ext cx="914292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0"/>
                </a:moveTo>
                <a:lnTo>
                  <a:pt x="281715" y="0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35" name="CustomShape 35"/>
          <p:cNvSpPr/>
          <p:nvPr/>
        </p:nvSpPr>
        <p:spPr>
          <a:xfrm>
            <a:off x="0" y="1963440"/>
            <a:ext cx="914292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0"/>
                </a:moveTo>
                <a:lnTo>
                  <a:pt x="281715" y="0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36" name="CustomShape 36"/>
          <p:cNvSpPr/>
          <p:nvPr/>
        </p:nvSpPr>
        <p:spPr>
          <a:xfrm>
            <a:off x="0" y="1870560"/>
            <a:ext cx="914292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0"/>
                </a:moveTo>
                <a:lnTo>
                  <a:pt x="281715" y="0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37" name="CustomShape 37"/>
          <p:cNvSpPr/>
          <p:nvPr/>
        </p:nvSpPr>
        <p:spPr>
          <a:xfrm>
            <a:off x="0" y="1776240"/>
            <a:ext cx="914292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0"/>
                </a:moveTo>
                <a:lnTo>
                  <a:pt x="281715" y="0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38" name="CustomShape 38"/>
          <p:cNvSpPr/>
          <p:nvPr/>
        </p:nvSpPr>
        <p:spPr>
          <a:xfrm>
            <a:off x="0" y="1683360"/>
            <a:ext cx="914292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0"/>
                </a:moveTo>
                <a:lnTo>
                  <a:pt x="281715" y="0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39" name="CustomShape 39"/>
          <p:cNvSpPr/>
          <p:nvPr/>
        </p:nvSpPr>
        <p:spPr>
          <a:xfrm>
            <a:off x="0" y="1589400"/>
            <a:ext cx="914292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0"/>
                </a:moveTo>
                <a:lnTo>
                  <a:pt x="281715" y="0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40" name="CustomShape 40"/>
          <p:cNvSpPr/>
          <p:nvPr/>
        </p:nvSpPr>
        <p:spPr>
          <a:xfrm>
            <a:off x="0" y="1496520"/>
            <a:ext cx="914292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0"/>
                </a:moveTo>
                <a:lnTo>
                  <a:pt x="281715" y="0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41" name="CustomShape 41"/>
          <p:cNvSpPr/>
          <p:nvPr/>
        </p:nvSpPr>
        <p:spPr>
          <a:xfrm>
            <a:off x="0" y="1402560"/>
            <a:ext cx="914292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0"/>
                </a:moveTo>
                <a:lnTo>
                  <a:pt x="281715" y="0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42" name="CustomShape 42"/>
          <p:cNvSpPr/>
          <p:nvPr/>
        </p:nvSpPr>
        <p:spPr>
          <a:xfrm>
            <a:off x="0" y="1309680"/>
            <a:ext cx="914292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0"/>
                </a:moveTo>
                <a:lnTo>
                  <a:pt x="281715" y="0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43" name="CustomShape 43"/>
          <p:cNvSpPr/>
          <p:nvPr/>
        </p:nvSpPr>
        <p:spPr>
          <a:xfrm>
            <a:off x="0" y="1215720"/>
            <a:ext cx="914292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0"/>
                </a:moveTo>
                <a:lnTo>
                  <a:pt x="281715" y="0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44" name="CustomShape 44"/>
          <p:cNvSpPr/>
          <p:nvPr/>
        </p:nvSpPr>
        <p:spPr>
          <a:xfrm>
            <a:off x="0" y="1122840"/>
            <a:ext cx="914292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0"/>
                </a:moveTo>
                <a:lnTo>
                  <a:pt x="281715" y="0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45" name="CustomShape 45"/>
          <p:cNvSpPr/>
          <p:nvPr/>
        </p:nvSpPr>
        <p:spPr>
          <a:xfrm>
            <a:off x="0" y="1028520"/>
            <a:ext cx="914292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0"/>
                </a:moveTo>
                <a:lnTo>
                  <a:pt x="281715" y="0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46" name="CustomShape 46"/>
          <p:cNvSpPr/>
          <p:nvPr/>
        </p:nvSpPr>
        <p:spPr>
          <a:xfrm>
            <a:off x="0" y="934560"/>
            <a:ext cx="914292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0"/>
                </a:moveTo>
                <a:lnTo>
                  <a:pt x="281715" y="0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47" name="CustomShape 47"/>
          <p:cNvSpPr/>
          <p:nvPr/>
        </p:nvSpPr>
        <p:spPr>
          <a:xfrm>
            <a:off x="0" y="841680"/>
            <a:ext cx="914292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0"/>
                </a:moveTo>
                <a:lnTo>
                  <a:pt x="281715" y="0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48" name="CustomShape 48"/>
          <p:cNvSpPr/>
          <p:nvPr/>
        </p:nvSpPr>
        <p:spPr>
          <a:xfrm>
            <a:off x="0" y="747720"/>
            <a:ext cx="914292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0"/>
                </a:moveTo>
                <a:lnTo>
                  <a:pt x="281715" y="0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49" name="CustomShape 49"/>
          <p:cNvSpPr/>
          <p:nvPr/>
        </p:nvSpPr>
        <p:spPr>
          <a:xfrm>
            <a:off x="0" y="654840"/>
            <a:ext cx="914292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0"/>
                </a:moveTo>
                <a:lnTo>
                  <a:pt x="281715" y="0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50" name="CustomShape 50"/>
          <p:cNvSpPr/>
          <p:nvPr/>
        </p:nvSpPr>
        <p:spPr>
          <a:xfrm>
            <a:off x="0" y="560880"/>
            <a:ext cx="914292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0"/>
                </a:moveTo>
                <a:lnTo>
                  <a:pt x="281715" y="0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51" name="CustomShape 51"/>
          <p:cNvSpPr/>
          <p:nvPr/>
        </p:nvSpPr>
        <p:spPr>
          <a:xfrm>
            <a:off x="0" y="468000"/>
            <a:ext cx="914292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0"/>
                </a:moveTo>
                <a:lnTo>
                  <a:pt x="281715" y="0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52" name="CustomShape 52"/>
          <p:cNvSpPr/>
          <p:nvPr/>
        </p:nvSpPr>
        <p:spPr>
          <a:xfrm>
            <a:off x="0" y="373680"/>
            <a:ext cx="914292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0"/>
                </a:moveTo>
                <a:lnTo>
                  <a:pt x="281715" y="0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53" name="CustomShape 53"/>
          <p:cNvSpPr/>
          <p:nvPr/>
        </p:nvSpPr>
        <p:spPr>
          <a:xfrm>
            <a:off x="0" y="280800"/>
            <a:ext cx="914292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0"/>
                </a:moveTo>
                <a:lnTo>
                  <a:pt x="281715" y="0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54" name="CustomShape 54"/>
          <p:cNvSpPr/>
          <p:nvPr/>
        </p:nvSpPr>
        <p:spPr>
          <a:xfrm>
            <a:off x="0" y="186840"/>
            <a:ext cx="914292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0"/>
                </a:moveTo>
                <a:lnTo>
                  <a:pt x="281715" y="0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55" name="CustomShape 55"/>
          <p:cNvSpPr/>
          <p:nvPr/>
        </p:nvSpPr>
        <p:spPr>
          <a:xfrm>
            <a:off x="0" y="93960"/>
            <a:ext cx="914292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0"/>
                </a:moveTo>
                <a:lnTo>
                  <a:pt x="281715" y="0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56" name="CustomShape 56"/>
          <p:cNvSpPr/>
          <p:nvPr/>
        </p:nvSpPr>
        <p:spPr>
          <a:xfrm>
            <a:off x="904968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57" name="CustomShape 57"/>
          <p:cNvSpPr/>
          <p:nvPr/>
        </p:nvSpPr>
        <p:spPr>
          <a:xfrm>
            <a:off x="895572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58" name="CustomShape 58"/>
          <p:cNvSpPr/>
          <p:nvPr/>
        </p:nvSpPr>
        <p:spPr>
          <a:xfrm>
            <a:off x="886032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59" name="CustomShape 59"/>
          <p:cNvSpPr/>
          <p:nvPr/>
        </p:nvSpPr>
        <p:spPr>
          <a:xfrm>
            <a:off x="876636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60" name="CustomShape 60"/>
          <p:cNvSpPr/>
          <p:nvPr/>
        </p:nvSpPr>
        <p:spPr>
          <a:xfrm>
            <a:off x="867240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61" name="CustomShape 61"/>
          <p:cNvSpPr/>
          <p:nvPr/>
        </p:nvSpPr>
        <p:spPr>
          <a:xfrm>
            <a:off x="857808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62" name="CustomShape 62"/>
          <p:cNvSpPr/>
          <p:nvPr/>
        </p:nvSpPr>
        <p:spPr>
          <a:xfrm>
            <a:off x="848412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63" name="CustomShape 63"/>
          <p:cNvSpPr/>
          <p:nvPr/>
        </p:nvSpPr>
        <p:spPr>
          <a:xfrm>
            <a:off x="839016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64" name="CustomShape 64"/>
          <p:cNvSpPr/>
          <p:nvPr/>
        </p:nvSpPr>
        <p:spPr>
          <a:xfrm>
            <a:off x="829476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65" name="CustomShape 65"/>
          <p:cNvSpPr/>
          <p:nvPr/>
        </p:nvSpPr>
        <p:spPr>
          <a:xfrm>
            <a:off x="820080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66" name="CustomShape 66"/>
          <p:cNvSpPr/>
          <p:nvPr/>
        </p:nvSpPr>
        <p:spPr>
          <a:xfrm>
            <a:off x="810684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67" name="CustomShape 67"/>
          <p:cNvSpPr/>
          <p:nvPr/>
        </p:nvSpPr>
        <p:spPr>
          <a:xfrm>
            <a:off x="801252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68" name="CustomShape 68"/>
          <p:cNvSpPr/>
          <p:nvPr/>
        </p:nvSpPr>
        <p:spPr>
          <a:xfrm>
            <a:off x="791856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69" name="CustomShape 69"/>
          <p:cNvSpPr/>
          <p:nvPr/>
        </p:nvSpPr>
        <p:spPr>
          <a:xfrm>
            <a:off x="782460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70" name="CustomShape 70"/>
          <p:cNvSpPr/>
          <p:nvPr/>
        </p:nvSpPr>
        <p:spPr>
          <a:xfrm>
            <a:off x="772920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71" name="CustomShape 71"/>
          <p:cNvSpPr/>
          <p:nvPr/>
        </p:nvSpPr>
        <p:spPr>
          <a:xfrm>
            <a:off x="763524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72" name="CustomShape 72"/>
          <p:cNvSpPr/>
          <p:nvPr/>
        </p:nvSpPr>
        <p:spPr>
          <a:xfrm>
            <a:off x="754128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73" name="CustomShape 73"/>
          <p:cNvSpPr/>
          <p:nvPr/>
        </p:nvSpPr>
        <p:spPr>
          <a:xfrm>
            <a:off x="744732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74" name="CustomShape 74"/>
          <p:cNvSpPr/>
          <p:nvPr/>
        </p:nvSpPr>
        <p:spPr>
          <a:xfrm>
            <a:off x="735300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75" name="CustomShape 75"/>
          <p:cNvSpPr/>
          <p:nvPr/>
        </p:nvSpPr>
        <p:spPr>
          <a:xfrm>
            <a:off x="725796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76" name="CustomShape 76"/>
          <p:cNvSpPr/>
          <p:nvPr/>
        </p:nvSpPr>
        <p:spPr>
          <a:xfrm>
            <a:off x="716364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77" name="CustomShape 77"/>
          <p:cNvSpPr/>
          <p:nvPr/>
        </p:nvSpPr>
        <p:spPr>
          <a:xfrm>
            <a:off x="706968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78" name="CustomShape 78"/>
          <p:cNvSpPr/>
          <p:nvPr/>
        </p:nvSpPr>
        <p:spPr>
          <a:xfrm>
            <a:off x="697572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79" name="CustomShape 79"/>
          <p:cNvSpPr/>
          <p:nvPr/>
        </p:nvSpPr>
        <p:spPr>
          <a:xfrm>
            <a:off x="688176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80" name="CustomShape 80"/>
          <p:cNvSpPr/>
          <p:nvPr/>
        </p:nvSpPr>
        <p:spPr>
          <a:xfrm>
            <a:off x="678744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81" name="CustomShape 81"/>
          <p:cNvSpPr/>
          <p:nvPr/>
        </p:nvSpPr>
        <p:spPr>
          <a:xfrm>
            <a:off x="669240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82" name="CustomShape 82"/>
          <p:cNvSpPr/>
          <p:nvPr/>
        </p:nvSpPr>
        <p:spPr>
          <a:xfrm>
            <a:off x="659844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83" name="CustomShape 83"/>
          <p:cNvSpPr/>
          <p:nvPr/>
        </p:nvSpPr>
        <p:spPr>
          <a:xfrm>
            <a:off x="650412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84" name="CustomShape 84"/>
          <p:cNvSpPr/>
          <p:nvPr/>
        </p:nvSpPr>
        <p:spPr>
          <a:xfrm>
            <a:off x="641016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85" name="CustomShape 85"/>
          <p:cNvSpPr/>
          <p:nvPr/>
        </p:nvSpPr>
        <p:spPr>
          <a:xfrm>
            <a:off x="631620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86" name="CustomShape 86"/>
          <p:cNvSpPr/>
          <p:nvPr/>
        </p:nvSpPr>
        <p:spPr>
          <a:xfrm>
            <a:off x="622188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87" name="CustomShape 87"/>
          <p:cNvSpPr/>
          <p:nvPr/>
        </p:nvSpPr>
        <p:spPr>
          <a:xfrm>
            <a:off x="612684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88" name="CustomShape 88"/>
          <p:cNvSpPr/>
          <p:nvPr/>
        </p:nvSpPr>
        <p:spPr>
          <a:xfrm>
            <a:off x="603288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89" name="CustomShape 89"/>
          <p:cNvSpPr/>
          <p:nvPr/>
        </p:nvSpPr>
        <p:spPr>
          <a:xfrm>
            <a:off x="593856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90" name="CustomShape 90"/>
          <p:cNvSpPr/>
          <p:nvPr/>
        </p:nvSpPr>
        <p:spPr>
          <a:xfrm>
            <a:off x="584460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91" name="CustomShape 91"/>
          <p:cNvSpPr/>
          <p:nvPr/>
        </p:nvSpPr>
        <p:spPr>
          <a:xfrm>
            <a:off x="575064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92" name="CustomShape 92"/>
          <p:cNvSpPr/>
          <p:nvPr/>
        </p:nvSpPr>
        <p:spPr>
          <a:xfrm>
            <a:off x="565632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93" name="CustomShape 93"/>
          <p:cNvSpPr/>
          <p:nvPr/>
        </p:nvSpPr>
        <p:spPr>
          <a:xfrm>
            <a:off x="556128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94" name="CustomShape 94"/>
          <p:cNvSpPr/>
          <p:nvPr/>
        </p:nvSpPr>
        <p:spPr>
          <a:xfrm>
            <a:off x="546732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95" name="CustomShape 95"/>
          <p:cNvSpPr/>
          <p:nvPr/>
        </p:nvSpPr>
        <p:spPr>
          <a:xfrm>
            <a:off x="537300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96" name="CustomShape 96"/>
          <p:cNvSpPr/>
          <p:nvPr/>
        </p:nvSpPr>
        <p:spPr>
          <a:xfrm>
            <a:off x="527904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97" name="CustomShape 97"/>
          <p:cNvSpPr/>
          <p:nvPr/>
        </p:nvSpPr>
        <p:spPr>
          <a:xfrm>
            <a:off x="518508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98" name="CustomShape 98"/>
          <p:cNvSpPr/>
          <p:nvPr/>
        </p:nvSpPr>
        <p:spPr>
          <a:xfrm>
            <a:off x="508968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99" name="CustomShape 99"/>
          <p:cNvSpPr/>
          <p:nvPr/>
        </p:nvSpPr>
        <p:spPr>
          <a:xfrm>
            <a:off x="499572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00" name="CustomShape 100"/>
          <p:cNvSpPr/>
          <p:nvPr/>
        </p:nvSpPr>
        <p:spPr>
          <a:xfrm>
            <a:off x="490176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01" name="CustomShape 101"/>
          <p:cNvSpPr/>
          <p:nvPr/>
        </p:nvSpPr>
        <p:spPr>
          <a:xfrm>
            <a:off x="480744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02" name="CustomShape 102"/>
          <p:cNvSpPr/>
          <p:nvPr/>
        </p:nvSpPr>
        <p:spPr>
          <a:xfrm>
            <a:off x="471348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03" name="CustomShape 103"/>
          <p:cNvSpPr/>
          <p:nvPr/>
        </p:nvSpPr>
        <p:spPr>
          <a:xfrm>
            <a:off x="461952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04" name="CustomShape 104"/>
          <p:cNvSpPr/>
          <p:nvPr/>
        </p:nvSpPr>
        <p:spPr>
          <a:xfrm>
            <a:off x="452412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05" name="CustomShape 105"/>
          <p:cNvSpPr/>
          <p:nvPr/>
        </p:nvSpPr>
        <p:spPr>
          <a:xfrm>
            <a:off x="443016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06" name="CustomShape 106"/>
          <p:cNvSpPr/>
          <p:nvPr/>
        </p:nvSpPr>
        <p:spPr>
          <a:xfrm>
            <a:off x="433620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07" name="CustomShape 107"/>
          <p:cNvSpPr/>
          <p:nvPr/>
        </p:nvSpPr>
        <p:spPr>
          <a:xfrm>
            <a:off x="424224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08" name="CustomShape 108"/>
          <p:cNvSpPr/>
          <p:nvPr/>
        </p:nvSpPr>
        <p:spPr>
          <a:xfrm>
            <a:off x="414792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09" name="CustomShape 109"/>
          <p:cNvSpPr/>
          <p:nvPr/>
        </p:nvSpPr>
        <p:spPr>
          <a:xfrm>
            <a:off x="405396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10" name="CustomShape 110"/>
          <p:cNvSpPr/>
          <p:nvPr/>
        </p:nvSpPr>
        <p:spPr>
          <a:xfrm>
            <a:off x="395856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11" name="CustomShape 111"/>
          <p:cNvSpPr/>
          <p:nvPr/>
        </p:nvSpPr>
        <p:spPr>
          <a:xfrm>
            <a:off x="386460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12" name="CustomShape 112"/>
          <p:cNvSpPr/>
          <p:nvPr/>
        </p:nvSpPr>
        <p:spPr>
          <a:xfrm>
            <a:off x="377064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13" name="CustomShape 113"/>
          <p:cNvSpPr/>
          <p:nvPr/>
        </p:nvSpPr>
        <p:spPr>
          <a:xfrm>
            <a:off x="367668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14" name="CustomShape 114"/>
          <p:cNvSpPr/>
          <p:nvPr/>
        </p:nvSpPr>
        <p:spPr>
          <a:xfrm>
            <a:off x="358236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15" name="CustomShape 115"/>
          <p:cNvSpPr/>
          <p:nvPr/>
        </p:nvSpPr>
        <p:spPr>
          <a:xfrm>
            <a:off x="348732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16" name="CustomShape 116"/>
          <p:cNvSpPr/>
          <p:nvPr/>
        </p:nvSpPr>
        <p:spPr>
          <a:xfrm>
            <a:off x="339336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17" name="CustomShape 117"/>
          <p:cNvSpPr/>
          <p:nvPr/>
        </p:nvSpPr>
        <p:spPr>
          <a:xfrm>
            <a:off x="329904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18" name="CustomShape 118"/>
          <p:cNvSpPr/>
          <p:nvPr/>
        </p:nvSpPr>
        <p:spPr>
          <a:xfrm>
            <a:off x="320508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19" name="CustomShape 119"/>
          <p:cNvSpPr/>
          <p:nvPr/>
        </p:nvSpPr>
        <p:spPr>
          <a:xfrm>
            <a:off x="311112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20" name="CustomShape 120"/>
          <p:cNvSpPr/>
          <p:nvPr/>
        </p:nvSpPr>
        <p:spPr>
          <a:xfrm>
            <a:off x="301680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21" name="CustomShape 121"/>
          <p:cNvSpPr/>
          <p:nvPr/>
        </p:nvSpPr>
        <p:spPr>
          <a:xfrm>
            <a:off x="292176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22" name="CustomShape 122"/>
          <p:cNvSpPr/>
          <p:nvPr/>
        </p:nvSpPr>
        <p:spPr>
          <a:xfrm>
            <a:off x="282780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23" name="CustomShape 123"/>
          <p:cNvSpPr/>
          <p:nvPr/>
        </p:nvSpPr>
        <p:spPr>
          <a:xfrm>
            <a:off x="273348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24" name="CustomShape 124"/>
          <p:cNvSpPr/>
          <p:nvPr/>
        </p:nvSpPr>
        <p:spPr>
          <a:xfrm>
            <a:off x="263952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25" name="CustomShape 125"/>
          <p:cNvSpPr/>
          <p:nvPr/>
        </p:nvSpPr>
        <p:spPr>
          <a:xfrm>
            <a:off x="254556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26" name="CustomShape 126"/>
          <p:cNvSpPr/>
          <p:nvPr/>
        </p:nvSpPr>
        <p:spPr>
          <a:xfrm>
            <a:off x="245124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27" name="CustomShape 127"/>
          <p:cNvSpPr/>
          <p:nvPr/>
        </p:nvSpPr>
        <p:spPr>
          <a:xfrm>
            <a:off x="235620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28" name="CustomShape 128"/>
          <p:cNvSpPr/>
          <p:nvPr/>
        </p:nvSpPr>
        <p:spPr>
          <a:xfrm>
            <a:off x="226224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29" name="CustomShape 129"/>
          <p:cNvSpPr/>
          <p:nvPr/>
        </p:nvSpPr>
        <p:spPr>
          <a:xfrm>
            <a:off x="216792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30" name="CustomShape 130"/>
          <p:cNvSpPr/>
          <p:nvPr/>
        </p:nvSpPr>
        <p:spPr>
          <a:xfrm>
            <a:off x="207396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31" name="CustomShape 131"/>
          <p:cNvSpPr/>
          <p:nvPr/>
        </p:nvSpPr>
        <p:spPr>
          <a:xfrm>
            <a:off x="198000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32" name="CustomShape 132"/>
          <p:cNvSpPr/>
          <p:nvPr/>
        </p:nvSpPr>
        <p:spPr>
          <a:xfrm>
            <a:off x="188604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33" name="CustomShape 133"/>
          <p:cNvSpPr/>
          <p:nvPr/>
        </p:nvSpPr>
        <p:spPr>
          <a:xfrm>
            <a:off x="179064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34" name="CustomShape 134"/>
          <p:cNvSpPr/>
          <p:nvPr/>
        </p:nvSpPr>
        <p:spPr>
          <a:xfrm>
            <a:off x="169668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35" name="CustomShape 135"/>
          <p:cNvSpPr/>
          <p:nvPr/>
        </p:nvSpPr>
        <p:spPr>
          <a:xfrm>
            <a:off x="160236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36" name="CustomShape 136"/>
          <p:cNvSpPr/>
          <p:nvPr/>
        </p:nvSpPr>
        <p:spPr>
          <a:xfrm>
            <a:off x="150840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37" name="CustomShape 137"/>
          <p:cNvSpPr/>
          <p:nvPr/>
        </p:nvSpPr>
        <p:spPr>
          <a:xfrm>
            <a:off x="141444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38" name="CustomShape 138"/>
          <p:cNvSpPr/>
          <p:nvPr/>
        </p:nvSpPr>
        <p:spPr>
          <a:xfrm>
            <a:off x="131904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39" name="CustomShape 139"/>
          <p:cNvSpPr/>
          <p:nvPr/>
        </p:nvSpPr>
        <p:spPr>
          <a:xfrm>
            <a:off x="122508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40" name="CustomShape 140"/>
          <p:cNvSpPr/>
          <p:nvPr/>
        </p:nvSpPr>
        <p:spPr>
          <a:xfrm>
            <a:off x="113112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41" name="CustomShape 141"/>
          <p:cNvSpPr/>
          <p:nvPr/>
        </p:nvSpPr>
        <p:spPr>
          <a:xfrm>
            <a:off x="103716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42" name="CustomShape 142"/>
          <p:cNvSpPr/>
          <p:nvPr/>
        </p:nvSpPr>
        <p:spPr>
          <a:xfrm>
            <a:off x="94284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43" name="CustomShape 143"/>
          <p:cNvSpPr/>
          <p:nvPr/>
        </p:nvSpPr>
        <p:spPr>
          <a:xfrm>
            <a:off x="84888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44" name="CustomShape 144"/>
          <p:cNvSpPr/>
          <p:nvPr/>
        </p:nvSpPr>
        <p:spPr>
          <a:xfrm>
            <a:off x="75348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45" name="CustomShape 145"/>
          <p:cNvSpPr/>
          <p:nvPr/>
        </p:nvSpPr>
        <p:spPr>
          <a:xfrm>
            <a:off x="65952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46" name="CustomShape 146"/>
          <p:cNvSpPr/>
          <p:nvPr/>
        </p:nvSpPr>
        <p:spPr>
          <a:xfrm>
            <a:off x="56556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47" name="CustomShape 147"/>
          <p:cNvSpPr/>
          <p:nvPr/>
        </p:nvSpPr>
        <p:spPr>
          <a:xfrm>
            <a:off x="47160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48" name="CustomShape 148"/>
          <p:cNvSpPr/>
          <p:nvPr/>
        </p:nvSpPr>
        <p:spPr>
          <a:xfrm>
            <a:off x="37728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49" name="CustomShape 149"/>
          <p:cNvSpPr/>
          <p:nvPr/>
        </p:nvSpPr>
        <p:spPr>
          <a:xfrm>
            <a:off x="28332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50" name="CustomShape 150"/>
          <p:cNvSpPr/>
          <p:nvPr/>
        </p:nvSpPr>
        <p:spPr>
          <a:xfrm>
            <a:off x="18828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51" name="CustomShape 151"/>
          <p:cNvSpPr/>
          <p:nvPr/>
        </p:nvSpPr>
        <p:spPr>
          <a:xfrm>
            <a:off x="9396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52" name="CustomShape 152"/>
          <p:cNvSpPr/>
          <p:nvPr/>
        </p:nvSpPr>
        <p:spPr>
          <a:xfrm>
            <a:off x="7302960" y="-294480"/>
            <a:ext cx="450000" cy="558000"/>
          </a:xfrm>
          <a:custGeom>
            <a:avLst/>
            <a:gdLst/>
            <a:ahLst/>
            <a:rect l="l" t="t" r="r" b="b"/>
            <a:pathLst>
              <a:path w="15884" h="19698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53" name="CustomShape 153"/>
          <p:cNvSpPr/>
          <p:nvPr/>
        </p:nvSpPr>
        <p:spPr>
          <a:xfrm>
            <a:off x="-35280" y="3367080"/>
            <a:ext cx="442440" cy="504000"/>
          </a:xfrm>
          <a:custGeom>
            <a:avLst/>
            <a:gdLst/>
            <a:ahLst/>
            <a:rect l="l" t="t" r="r" b="b"/>
            <a:pathLst>
              <a:path w="15627" h="17792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54" name="CustomShape 154"/>
          <p:cNvSpPr/>
          <p:nvPr/>
        </p:nvSpPr>
        <p:spPr>
          <a:xfrm>
            <a:off x="8817840" y="3439800"/>
            <a:ext cx="413280" cy="506880"/>
          </a:xfrm>
          <a:custGeom>
            <a:avLst/>
            <a:gdLst/>
            <a:ahLst/>
            <a:rect l="l" t="t" r="r" b="b"/>
            <a:pathLst>
              <a:path w="14601" h="17901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55" name="CustomShape 155"/>
          <p:cNvSpPr/>
          <p:nvPr/>
        </p:nvSpPr>
        <p:spPr>
          <a:xfrm>
            <a:off x="8742960" y="4166640"/>
            <a:ext cx="494640" cy="339480"/>
          </a:xfrm>
          <a:custGeom>
            <a:avLst/>
            <a:gdLst/>
            <a:ahLst/>
            <a:rect l="l" t="t" r="r" b="b"/>
            <a:pathLst>
              <a:path w="17461" h="11995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56" name="CustomShape 156"/>
          <p:cNvSpPr/>
          <p:nvPr/>
        </p:nvSpPr>
        <p:spPr>
          <a:xfrm>
            <a:off x="8361000" y="4506840"/>
            <a:ext cx="371880" cy="384120"/>
          </a:xfrm>
          <a:custGeom>
            <a:avLst/>
            <a:gdLst/>
            <a:ahLst/>
            <a:rect l="l" t="t" r="r" b="b"/>
            <a:pathLst>
              <a:path w="13133" h="13573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57" name="CustomShape 157"/>
          <p:cNvSpPr/>
          <p:nvPr/>
        </p:nvSpPr>
        <p:spPr>
          <a:xfrm>
            <a:off x="-77040" y="1487880"/>
            <a:ext cx="338760" cy="399960"/>
          </a:xfrm>
          <a:custGeom>
            <a:avLst/>
            <a:gdLst/>
            <a:ahLst/>
            <a:rect l="l" t="t" r="r" b="b"/>
            <a:pathLst>
              <a:path w="9391" h="11079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58" name="CustomShape 158"/>
          <p:cNvSpPr/>
          <p:nvPr/>
        </p:nvSpPr>
        <p:spPr>
          <a:xfrm>
            <a:off x="8052480" y="4825080"/>
            <a:ext cx="589320" cy="413280"/>
          </a:xfrm>
          <a:custGeom>
            <a:avLst/>
            <a:gdLst/>
            <a:ahLst/>
            <a:rect l="l" t="t" r="r" b="b"/>
            <a:pathLst>
              <a:path w="20800" h="1460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59" name="CustomShape 159"/>
          <p:cNvSpPr/>
          <p:nvPr/>
        </p:nvSpPr>
        <p:spPr>
          <a:xfrm>
            <a:off x="8052480" y="4132440"/>
            <a:ext cx="387360" cy="408240"/>
          </a:xfrm>
          <a:custGeom>
            <a:avLst/>
            <a:gdLst/>
            <a:ahLst/>
            <a:rect l="l" t="t" r="r" b="b"/>
            <a:pathLst>
              <a:path w="13683" h="14417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60" name="CustomShape 160"/>
          <p:cNvSpPr/>
          <p:nvPr/>
        </p:nvSpPr>
        <p:spPr>
          <a:xfrm>
            <a:off x="7430760" y="4873320"/>
            <a:ext cx="297000" cy="210600"/>
          </a:xfrm>
          <a:custGeom>
            <a:avLst/>
            <a:gdLst/>
            <a:ahLst/>
            <a:rect l="l" t="t" r="r" b="b"/>
            <a:pathLst>
              <a:path w="10492" h="7447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61" name="CustomShape 161"/>
          <p:cNvSpPr/>
          <p:nvPr/>
        </p:nvSpPr>
        <p:spPr>
          <a:xfrm>
            <a:off x="8749800" y="4950000"/>
            <a:ext cx="287640" cy="183600"/>
          </a:xfrm>
          <a:custGeom>
            <a:avLst/>
            <a:gdLst/>
            <a:ahLst/>
            <a:rect l="l" t="t" r="r" b="b"/>
            <a:pathLst>
              <a:path w="10162" h="6494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62" name="CustomShape 162"/>
          <p:cNvSpPr/>
          <p:nvPr/>
        </p:nvSpPr>
        <p:spPr>
          <a:xfrm>
            <a:off x="8522280" y="4000320"/>
            <a:ext cx="306360" cy="384480"/>
          </a:xfrm>
          <a:custGeom>
            <a:avLst/>
            <a:gdLst/>
            <a:ahLst/>
            <a:rect l="l" t="t" r="r" b="b"/>
            <a:pathLst>
              <a:path w="10822" h="13574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63" name="CustomShape 163"/>
          <p:cNvSpPr/>
          <p:nvPr/>
        </p:nvSpPr>
        <p:spPr>
          <a:xfrm>
            <a:off x="8829360" y="4583880"/>
            <a:ext cx="390600" cy="288720"/>
          </a:xfrm>
          <a:custGeom>
            <a:avLst/>
            <a:gdLst/>
            <a:ahLst/>
            <a:rect l="l" t="t" r="r" b="b"/>
            <a:pathLst>
              <a:path w="13793" h="10199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64" name="CustomShape 164"/>
          <p:cNvSpPr/>
          <p:nvPr/>
        </p:nvSpPr>
        <p:spPr>
          <a:xfrm>
            <a:off x="8964000" y="1338840"/>
            <a:ext cx="179280" cy="372960"/>
          </a:xfrm>
          <a:custGeom>
            <a:avLst/>
            <a:gdLst/>
            <a:ahLst/>
            <a:rect l="l" t="t" r="r" b="b"/>
            <a:pathLst>
              <a:path w="6347" h="13169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65" name="CustomShape 165"/>
          <p:cNvSpPr/>
          <p:nvPr/>
        </p:nvSpPr>
        <p:spPr>
          <a:xfrm rot="19173600">
            <a:off x="7110000" y="4876920"/>
            <a:ext cx="279360" cy="357120"/>
          </a:xfrm>
          <a:custGeom>
            <a:avLst/>
            <a:gdLst/>
            <a:ahLst/>
            <a:rect l="l" t="t" r="r" b="b"/>
            <a:pathLst>
              <a:path w="9868" h="1262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66" name="CustomShape 166"/>
          <p:cNvSpPr/>
          <p:nvPr/>
        </p:nvSpPr>
        <p:spPr>
          <a:xfrm>
            <a:off x="7659720" y="4370040"/>
            <a:ext cx="376920" cy="425880"/>
          </a:xfrm>
          <a:custGeom>
            <a:avLst/>
            <a:gdLst/>
            <a:ahLst/>
            <a:rect l="l" t="t" r="r" b="b"/>
            <a:pathLst>
              <a:path w="13316" h="15041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67" name="CustomShape 167"/>
          <p:cNvSpPr/>
          <p:nvPr/>
        </p:nvSpPr>
        <p:spPr>
          <a:xfrm>
            <a:off x="8797680" y="3078720"/>
            <a:ext cx="385200" cy="257400"/>
          </a:xfrm>
          <a:custGeom>
            <a:avLst/>
            <a:gdLst/>
            <a:ahLst/>
            <a:rect l="l" t="t" r="r" b="b"/>
            <a:pathLst>
              <a:path w="13610" h="9098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68" name="CustomShape 168"/>
          <p:cNvSpPr/>
          <p:nvPr/>
        </p:nvSpPr>
        <p:spPr>
          <a:xfrm>
            <a:off x="7782480" y="4885200"/>
            <a:ext cx="174240" cy="186480"/>
          </a:xfrm>
          <a:custGeom>
            <a:avLst/>
            <a:gdLst/>
            <a:ahLst/>
            <a:rect l="l" t="t" r="r" b="b"/>
            <a:pathLst>
              <a:path w="6164" h="6604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69" name="CustomShape 169"/>
          <p:cNvSpPr/>
          <p:nvPr/>
        </p:nvSpPr>
        <p:spPr>
          <a:xfrm>
            <a:off x="347040" y="608760"/>
            <a:ext cx="209520" cy="458280"/>
          </a:xfrm>
          <a:custGeom>
            <a:avLst/>
            <a:gdLst/>
            <a:ahLst/>
            <a:rect l="l" t="t" r="r" b="b"/>
            <a:pathLst>
              <a:path w="7411" h="16178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70" name="CustomShape 170"/>
          <p:cNvSpPr/>
          <p:nvPr/>
        </p:nvSpPr>
        <p:spPr>
          <a:xfrm>
            <a:off x="645120" y="356040"/>
            <a:ext cx="413280" cy="506880"/>
          </a:xfrm>
          <a:custGeom>
            <a:avLst/>
            <a:gdLst/>
            <a:ahLst/>
            <a:rect l="l" t="t" r="r" b="b"/>
            <a:pathLst>
              <a:path w="14601" h="17901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71" name="CustomShape 171"/>
          <p:cNvSpPr/>
          <p:nvPr/>
        </p:nvSpPr>
        <p:spPr>
          <a:xfrm>
            <a:off x="8318880" y="-29880"/>
            <a:ext cx="456120" cy="424800"/>
          </a:xfrm>
          <a:custGeom>
            <a:avLst/>
            <a:gdLst/>
            <a:ahLst/>
            <a:rect l="l" t="t" r="r" b="b"/>
            <a:pathLst>
              <a:path w="16105" h="15004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72" name="CustomShape 172"/>
          <p:cNvSpPr/>
          <p:nvPr/>
        </p:nvSpPr>
        <p:spPr>
          <a:xfrm>
            <a:off x="0" y="1013400"/>
            <a:ext cx="371880" cy="384120"/>
          </a:xfrm>
          <a:custGeom>
            <a:avLst/>
            <a:gdLst/>
            <a:ahLst/>
            <a:rect l="l" t="t" r="r" b="b"/>
            <a:pathLst>
              <a:path w="13133" h="13573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73" name="CustomShape 173"/>
          <p:cNvSpPr/>
          <p:nvPr/>
        </p:nvSpPr>
        <p:spPr>
          <a:xfrm>
            <a:off x="8699400" y="179280"/>
            <a:ext cx="520560" cy="538200"/>
          </a:xfrm>
          <a:custGeom>
            <a:avLst/>
            <a:gdLst/>
            <a:ahLst/>
            <a:rect l="l" t="t" r="r" b="b"/>
            <a:pathLst>
              <a:path w="18378" h="19002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74" name="CustomShape 174"/>
          <p:cNvSpPr/>
          <p:nvPr/>
        </p:nvSpPr>
        <p:spPr>
          <a:xfrm>
            <a:off x="700560" y="4557600"/>
            <a:ext cx="504000" cy="399960"/>
          </a:xfrm>
          <a:custGeom>
            <a:avLst/>
            <a:gdLst/>
            <a:ahLst/>
            <a:rect l="l" t="t" r="r" b="b"/>
            <a:pathLst>
              <a:path w="17792" h="14124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75" name="CustomShape 175"/>
          <p:cNvSpPr/>
          <p:nvPr/>
        </p:nvSpPr>
        <p:spPr>
          <a:xfrm>
            <a:off x="258840" y="-86400"/>
            <a:ext cx="469440" cy="441360"/>
          </a:xfrm>
          <a:custGeom>
            <a:avLst/>
            <a:gdLst/>
            <a:ahLst/>
            <a:rect l="l" t="t" r="r" b="b"/>
            <a:pathLst>
              <a:path w="16581" h="1559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76" name="CustomShape 176"/>
          <p:cNvSpPr/>
          <p:nvPr/>
        </p:nvSpPr>
        <p:spPr>
          <a:xfrm>
            <a:off x="-34920" y="4075560"/>
            <a:ext cx="338760" cy="399960"/>
          </a:xfrm>
          <a:custGeom>
            <a:avLst/>
            <a:gdLst/>
            <a:ahLst/>
            <a:rect l="l" t="t" r="r" b="b"/>
            <a:pathLst>
              <a:path w="9391" h="11079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77" name="CustomShape 177"/>
          <p:cNvSpPr/>
          <p:nvPr/>
        </p:nvSpPr>
        <p:spPr>
          <a:xfrm>
            <a:off x="721080" y="4997880"/>
            <a:ext cx="462240" cy="177120"/>
          </a:xfrm>
          <a:custGeom>
            <a:avLst/>
            <a:gdLst/>
            <a:ahLst/>
            <a:rect l="l" t="t" r="r" b="b"/>
            <a:pathLst>
              <a:path w="16325" h="6274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78" name="CustomShape 178"/>
          <p:cNvSpPr/>
          <p:nvPr/>
        </p:nvSpPr>
        <p:spPr>
          <a:xfrm>
            <a:off x="-243000" y="54360"/>
            <a:ext cx="589320" cy="413280"/>
          </a:xfrm>
          <a:custGeom>
            <a:avLst/>
            <a:gdLst/>
            <a:ahLst/>
            <a:rect l="l" t="t" r="r" b="b"/>
            <a:pathLst>
              <a:path w="20800" h="1460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79" name="CustomShape 179"/>
          <p:cNvSpPr/>
          <p:nvPr/>
        </p:nvSpPr>
        <p:spPr>
          <a:xfrm>
            <a:off x="7841880" y="-100800"/>
            <a:ext cx="387360" cy="408240"/>
          </a:xfrm>
          <a:custGeom>
            <a:avLst/>
            <a:gdLst/>
            <a:ahLst/>
            <a:rect l="l" t="t" r="r" b="b"/>
            <a:pathLst>
              <a:path w="13683" h="14417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80" name="CustomShape 180"/>
          <p:cNvSpPr/>
          <p:nvPr/>
        </p:nvSpPr>
        <p:spPr>
          <a:xfrm>
            <a:off x="-38520" y="578880"/>
            <a:ext cx="297000" cy="210600"/>
          </a:xfrm>
          <a:custGeom>
            <a:avLst/>
            <a:gdLst/>
            <a:ahLst/>
            <a:rect l="l" t="t" r="r" b="b"/>
            <a:pathLst>
              <a:path w="10492" h="7447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81" name="CustomShape 181"/>
          <p:cNvSpPr/>
          <p:nvPr/>
        </p:nvSpPr>
        <p:spPr>
          <a:xfrm>
            <a:off x="1403640" y="11520"/>
            <a:ext cx="287640" cy="183600"/>
          </a:xfrm>
          <a:custGeom>
            <a:avLst/>
            <a:gdLst/>
            <a:ahLst/>
            <a:rect l="l" t="t" r="r" b="b"/>
            <a:pathLst>
              <a:path w="10162" h="6494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82" name="CustomShape 182"/>
          <p:cNvSpPr/>
          <p:nvPr/>
        </p:nvSpPr>
        <p:spPr>
          <a:xfrm>
            <a:off x="956160" y="-57240"/>
            <a:ext cx="322920" cy="320760"/>
          </a:xfrm>
          <a:custGeom>
            <a:avLst/>
            <a:gdLst/>
            <a:ahLst/>
            <a:rect l="l" t="t" r="r" b="b"/>
            <a:pathLst>
              <a:path w="11409" h="11336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83" name="CustomShape 183"/>
          <p:cNvSpPr/>
          <p:nvPr/>
        </p:nvSpPr>
        <p:spPr>
          <a:xfrm>
            <a:off x="1333440" y="4678560"/>
            <a:ext cx="306360" cy="384480"/>
          </a:xfrm>
          <a:custGeom>
            <a:avLst/>
            <a:gdLst/>
            <a:ahLst/>
            <a:rect l="l" t="t" r="r" b="b"/>
            <a:pathLst>
              <a:path w="10822" h="13574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84" name="CustomShape 184"/>
          <p:cNvSpPr/>
          <p:nvPr/>
        </p:nvSpPr>
        <p:spPr>
          <a:xfrm>
            <a:off x="91800" y="4552920"/>
            <a:ext cx="415440" cy="409320"/>
          </a:xfrm>
          <a:custGeom>
            <a:avLst/>
            <a:gdLst/>
            <a:ahLst/>
            <a:rect l="l" t="t" r="r" b="b"/>
            <a:pathLst>
              <a:path w="14674" h="14454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85" name="CustomShape 185"/>
          <p:cNvSpPr/>
          <p:nvPr/>
        </p:nvSpPr>
        <p:spPr>
          <a:xfrm>
            <a:off x="1525680" y="4911480"/>
            <a:ext cx="390600" cy="288720"/>
          </a:xfrm>
          <a:custGeom>
            <a:avLst/>
            <a:gdLst/>
            <a:ahLst/>
            <a:rect l="l" t="t" r="r" b="b"/>
            <a:pathLst>
              <a:path w="13793" h="10199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86" name="CustomShape 186"/>
          <p:cNvSpPr/>
          <p:nvPr/>
        </p:nvSpPr>
        <p:spPr>
          <a:xfrm>
            <a:off x="2880" y="4900320"/>
            <a:ext cx="179280" cy="372960"/>
          </a:xfrm>
          <a:custGeom>
            <a:avLst/>
            <a:gdLst/>
            <a:ahLst/>
            <a:rect l="l" t="t" r="r" b="b"/>
            <a:pathLst>
              <a:path w="6347" h="13169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87" name="CustomShape 187"/>
          <p:cNvSpPr/>
          <p:nvPr/>
        </p:nvSpPr>
        <p:spPr>
          <a:xfrm rot="1920600">
            <a:off x="8225640" y="624960"/>
            <a:ext cx="500760" cy="424800"/>
          </a:xfrm>
          <a:custGeom>
            <a:avLst/>
            <a:gdLst/>
            <a:ahLst/>
            <a:rect l="l" t="t" r="r" b="b"/>
            <a:pathLst>
              <a:path w="17681" h="15004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88" name="CustomShape 188"/>
          <p:cNvSpPr/>
          <p:nvPr/>
        </p:nvSpPr>
        <p:spPr>
          <a:xfrm>
            <a:off x="347040" y="4064040"/>
            <a:ext cx="478800" cy="338400"/>
          </a:xfrm>
          <a:custGeom>
            <a:avLst/>
            <a:gdLst/>
            <a:ahLst/>
            <a:rect l="l" t="t" r="r" b="b"/>
            <a:pathLst>
              <a:path w="16911" h="11959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89" name="CustomShape 189"/>
          <p:cNvSpPr/>
          <p:nvPr/>
        </p:nvSpPr>
        <p:spPr>
          <a:xfrm rot="16200000">
            <a:off x="7995960" y="317520"/>
            <a:ext cx="279360" cy="357120"/>
          </a:xfrm>
          <a:custGeom>
            <a:avLst/>
            <a:gdLst/>
            <a:ahLst/>
            <a:rect l="l" t="t" r="r" b="b"/>
            <a:pathLst>
              <a:path w="9868" h="1262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90" name="CustomShape 190"/>
          <p:cNvSpPr/>
          <p:nvPr/>
        </p:nvSpPr>
        <p:spPr>
          <a:xfrm>
            <a:off x="8801640" y="790200"/>
            <a:ext cx="376920" cy="425880"/>
          </a:xfrm>
          <a:custGeom>
            <a:avLst/>
            <a:gdLst/>
            <a:ahLst/>
            <a:rect l="l" t="t" r="r" b="b"/>
            <a:pathLst>
              <a:path w="13316" h="15041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91" name="CustomShape 191"/>
          <p:cNvSpPr/>
          <p:nvPr/>
        </p:nvSpPr>
        <p:spPr>
          <a:xfrm>
            <a:off x="258840" y="4957920"/>
            <a:ext cx="385200" cy="257400"/>
          </a:xfrm>
          <a:custGeom>
            <a:avLst/>
            <a:gdLst/>
            <a:ahLst/>
            <a:rect l="l" t="t" r="r" b="b"/>
            <a:pathLst>
              <a:path w="13610" h="9098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92" name="CustomShape 192"/>
          <p:cNvSpPr/>
          <p:nvPr/>
        </p:nvSpPr>
        <p:spPr>
          <a:xfrm>
            <a:off x="8699400" y="1151280"/>
            <a:ext cx="174240" cy="186480"/>
          </a:xfrm>
          <a:custGeom>
            <a:avLst/>
            <a:gdLst/>
            <a:ahLst/>
            <a:rect l="l" t="t" r="r" b="b"/>
            <a:pathLst>
              <a:path w="6164" h="6604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93" name="PlaceHolder 193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s-E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Pulse para editar el formato del texto de título</a:t>
            </a:r>
            <a:endParaRPr b="0" lang="es-E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94" name="PlaceHolder 194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Pulse para editar el formato de esquema del texto</a:t>
            </a:r>
            <a:endParaRPr b="0" lang="es-E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Segundo nivel del esquema</a:t>
            </a:r>
            <a:endParaRPr b="0" lang="es-E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Tercer nivel del esquema</a:t>
            </a:r>
            <a:endParaRPr b="0" lang="es-E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Cuarto nivel del esquema</a:t>
            </a:r>
            <a:endParaRPr b="0" lang="es-E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Quinto nivel del esquema</a:t>
            </a:r>
            <a:endParaRPr b="0" lang="es-E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Sexto nivel del esquema</a:t>
            </a:r>
            <a:endParaRPr b="0" lang="es-E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Séptimo nivel del esquema</a:t>
            </a:r>
            <a:endParaRPr b="0" lang="es-E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CustomShape 1"/>
          <p:cNvSpPr/>
          <p:nvPr/>
        </p:nvSpPr>
        <p:spPr>
          <a:xfrm>
            <a:off x="0" y="0"/>
            <a:ext cx="9142920" cy="5142600"/>
          </a:xfrm>
          <a:custGeom>
            <a:avLst/>
            <a:gdLst/>
            <a:ahLst/>
            <a:rect l="l" t="t" r="r" b="b"/>
            <a:pathLst>
              <a:path w="281716" h="158465">
                <a:moveTo>
                  <a:pt x="0" y="0"/>
                </a:moveTo>
                <a:lnTo>
                  <a:pt x="281715" y="0"/>
                </a:lnTo>
                <a:lnTo>
                  <a:pt x="281715" y="158464"/>
                </a:lnTo>
                <a:lnTo>
                  <a:pt x="0" y="158464"/>
                </a:lnTo>
                <a:lnTo>
                  <a:pt x="0" y="0"/>
                </a:lnTo>
                <a:close/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30" name="CustomShape 2"/>
          <p:cNvSpPr/>
          <p:nvPr/>
        </p:nvSpPr>
        <p:spPr>
          <a:xfrm>
            <a:off x="0" y="5049360"/>
            <a:ext cx="914292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1"/>
                </a:moveTo>
                <a:lnTo>
                  <a:pt x="281715" y="1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31" name="CustomShape 3"/>
          <p:cNvSpPr/>
          <p:nvPr/>
        </p:nvSpPr>
        <p:spPr>
          <a:xfrm>
            <a:off x="0" y="4956480"/>
            <a:ext cx="914292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0"/>
                </a:moveTo>
                <a:lnTo>
                  <a:pt x="281715" y="0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32" name="CustomShape 4"/>
          <p:cNvSpPr/>
          <p:nvPr/>
        </p:nvSpPr>
        <p:spPr>
          <a:xfrm>
            <a:off x="0" y="4862160"/>
            <a:ext cx="914292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1"/>
                </a:moveTo>
                <a:lnTo>
                  <a:pt x="281715" y="1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33" name="CustomShape 5"/>
          <p:cNvSpPr/>
          <p:nvPr/>
        </p:nvSpPr>
        <p:spPr>
          <a:xfrm>
            <a:off x="0" y="4769640"/>
            <a:ext cx="914292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0"/>
                </a:moveTo>
                <a:lnTo>
                  <a:pt x="281715" y="0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34" name="CustomShape 6"/>
          <p:cNvSpPr/>
          <p:nvPr/>
        </p:nvSpPr>
        <p:spPr>
          <a:xfrm>
            <a:off x="0" y="4675320"/>
            <a:ext cx="914292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1"/>
                </a:moveTo>
                <a:lnTo>
                  <a:pt x="281715" y="1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35" name="CustomShape 7"/>
          <p:cNvSpPr/>
          <p:nvPr/>
        </p:nvSpPr>
        <p:spPr>
          <a:xfrm>
            <a:off x="0" y="4582440"/>
            <a:ext cx="914292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0"/>
                </a:moveTo>
                <a:lnTo>
                  <a:pt x="281715" y="0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36" name="CustomShape 8"/>
          <p:cNvSpPr/>
          <p:nvPr/>
        </p:nvSpPr>
        <p:spPr>
          <a:xfrm>
            <a:off x="0" y="4488480"/>
            <a:ext cx="914292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1"/>
                </a:moveTo>
                <a:lnTo>
                  <a:pt x="281715" y="1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37" name="CustomShape 9"/>
          <p:cNvSpPr/>
          <p:nvPr/>
        </p:nvSpPr>
        <p:spPr>
          <a:xfrm>
            <a:off x="0" y="4395600"/>
            <a:ext cx="914292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0"/>
                </a:moveTo>
                <a:lnTo>
                  <a:pt x="281715" y="0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38" name="CustomShape 10"/>
          <p:cNvSpPr/>
          <p:nvPr/>
        </p:nvSpPr>
        <p:spPr>
          <a:xfrm>
            <a:off x="0" y="4301640"/>
            <a:ext cx="914292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1"/>
                </a:moveTo>
                <a:lnTo>
                  <a:pt x="281715" y="1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39" name="CustomShape 11"/>
          <p:cNvSpPr/>
          <p:nvPr/>
        </p:nvSpPr>
        <p:spPr>
          <a:xfrm>
            <a:off x="0" y="4208760"/>
            <a:ext cx="914292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0"/>
                </a:moveTo>
                <a:lnTo>
                  <a:pt x="281715" y="0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40" name="CustomShape 12"/>
          <p:cNvSpPr/>
          <p:nvPr/>
        </p:nvSpPr>
        <p:spPr>
          <a:xfrm>
            <a:off x="0" y="4114800"/>
            <a:ext cx="914292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1"/>
                </a:moveTo>
                <a:lnTo>
                  <a:pt x="281715" y="1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41" name="CustomShape 13"/>
          <p:cNvSpPr/>
          <p:nvPr/>
        </p:nvSpPr>
        <p:spPr>
          <a:xfrm>
            <a:off x="0" y="4020480"/>
            <a:ext cx="914292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1"/>
                </a:moveTo>
                <a:lnTo>
                  <a:pt x="281715" y="1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42" name="CustomShape 14"/>
          <p:cNvSpPr/>
          <p:nvPr/>
        </p:nvSpPr>
        <p:spPr>
          <a:xfrm>
            <a:off x="0" y="3927600"/>
            <a:ext cx="914292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1"/>
                </a:moveTo>
                <a:lnTo>
                  <a:pt x="281715" y="1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43" name="CustomShape 15"/>
          <p:cNvSpPr/>
          <p:nvPr/>
        </p:nvSpPr>
        <p:spPr>
          <a:xfrm>
            <a:off x="0" y="3833640"/>
            <a:ext cx="914292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1"/>
                </a:moveTo>
                <a:lnTo>
                  <a:pt x="281715" y="1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44" name="CustomShape 16"/>
          <p:cNvSpPr/>
          <p:nvPr/>
        </p:nvSpPr>
        <p:spPr>
          <a:xfrm>
            <a:off x="0" y="3740760"/>
            <a:ext cx="914292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1"/>
                </a:moveTo>
                <a:lnTo>
                  <a:pt x="281715" y="1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45" name="CustomShape 17"/>
          <p:cNvSpPr/>
          <p:nvPr/>
        </p:nvSpPr>
        <p:spPr>
          <a:xfrm>
            <a:off x="0" y="3646800"/>
            <a:ext cx="914292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1"/>
                </a:moveTo>
                <a:lnTo>
                  <a:pt x="281715" y="1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46" name="CustomShape 18"/>
          <p:cNvSpPr/>
          <p:nvPr/>
        </p:nvSpPr>
        <p:spPr>
          <a:xfrm>
            <a:off x="0" y="3553920"/>
            <a:ext cx="914292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1"/>
                </a:moveTo>
                <a:lnTo>
                  <a:pt x="281715" y="1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47" name="CustomShape 19"/>
          <p:cNvSpPr/>
          <p:nvPr/>
        </p:nvSpPr>
        <p:spPr>
          <a:xfrm>
            <a:off x="0" y="3459960"/>
            <a:ext cx="914292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1"/>
                </a:moveTo>
                <a:lnTo>
                  <a:pt x="281715" y="1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48" name="CustomShape 20"/>
          <p:cNvSpPr/>
          <p:nvPr/>
        </p:nvSpPr>
        <p:spPr>
          <a:xfrm>
            <a:off x="0" y="3367080"/>
            <a:ext cx="914292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1"/>
                </a:moveTo>
                <a:lnTo>
                  <a:pt x="281715" y="1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49" name="CustomShape 21"/>
          <p:cNvSpPr/>
          <p:nvPr/>
        </p:nvSpPr>
        <p:spPr>
          <a:xfrm>
            <a:off x="0" y="3272760"/>
            <a:ext cx="914292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1"/>
                </a:moveTo>
                <a:lnTo>
                  <a:pt x="281715" y="1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50" name="CustomShape 22"/>
          <p:cNvSpPr/>
          <p:nvPr/>
        </p:nvSpPr>
        <p:spPr>
          <a:xfrm>
            <a:off x="0" y="3179880"/>
            <a:ext cx="914292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1"/>
                </a:moveTo>
                <a:lnTo>
                  <a:pt x="281715" y="1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51" name="CustomShape 23"/>
          <p:cNvSpPr/>
          <p:nvPr/>
        </p:nvSpPr>
        <p:spPr>
          <a:xfrm>
            <a:off x="0" y="3085920"/>
            <a:ext cx="914292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1"/>
                </a:moveTo>
                <a:lnTo>
                  <a:pt x="281715" y="1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52" name="CustomShape 24"/>
          <p:cNvSpPr/>
          <p:nvPr/>
        </p:nvSpPr>
        <p:spPr>
          <a:xfrm>
            <a:off x="0" y="2991960"/>
            <a:ext cx="914292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1"/>
                </a:moveTo>
                <a:lnTo>
                  <a:pt x="281715" y="1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53" name="CustomShape 25"/>
          <p:cNvSpPr/>
          <p:nvPr/>
        </p:nvSpPr>
        <p:spPr>
          <a:xfrm>
            <a:off x="0" y="2899080"/>
            <a:ext cx="914292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1"/>
                </a:moveTo>
                <a:lnTo>
                  <a:pt x="281715" y="1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54" name="CustomShape 26"/>
          <p:cNvSpPr/>
          <p:nvPr/>
        </p:nvSpPr>
        <p:spPr>
          <a:xfrm>
            <a:off x="0" y="2805120"/>
            <a:ext cx="9142920" cy="360"/>
          </a:xfrm>
          <a:custGeom>
            <a:avLst/>
            <a:gdLst/>
            <a:ahLst/>
            <a:rect l="l" t="t" r="r" b="b"/>
            <a:pathLst>
              <a:path w="281716" h="0">
                <a:moveTo>
                  <a:pt x="0" y="0"/>
                </a:moveTo>
                <a:lnTo>
                  <a:pt x="281715" y="0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55" name="CustomShape 27"/>
          <p:cNvSpPr/>
          <p:nvPr/>
        </p:nvSpPr>
        <p:spPr>
          <a:xfrm>
            <a:off x="0" y="2712240"/>
            <a:ext cx="914292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1"/>
                </a:moveTo>
                <a:lnTo>
                  <a:pt x="281715" y="1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56" name="CustomShape 28"/>
          <p:cNvSpPr/>
          <p:nvPr/>
        </p:nvSpPr>
        <p:spPr>
          <a:xfrm>
            <a:off x="0" y="2617920"/>
            <a:ext cx="914292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0"/>
                </a:moveTo>
                <a:lnTo>
                  <a:pt x="281715" y="0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57" name="CustomShape 29"/>
          <p:cNvSpPr/>
          <p:nvPr/>
        </p:nvSpPr>
        <p:spPr>
          <a:xfrm>
            <a:off x="0" y="2525040"/>
            <a:ext cx="914292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1"/>
                </a:moveTo>
                <a:lnTo>
                  <a:pt x="281715" y="1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58" name="CustomShape 30"/>
          <p:cNvSpPr/>
          <p:nvPr/>
        </p:nvSpPr>
        <p:spPr>
          <a:xfrm>
            <a:off x="0" y="2431080"/>
            <a:ext cx="914292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0"/>
                </a:moveTo>
                <a:lnTo>
                  <a:pt x="281715" y="0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59" name="CustomShape 31"/>
          <p:cNvSpPr/>
          <p:nvPr/>
        </p:nvSpPr>
        <p:spPr>
          <a:xfrm>
            <a:off x="0" y="2338200"/>
            <a:ext cx="914292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1"/>
                </a:moveTo>
                <a:lnTo>
                  <a:pt x="281715" y="1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60" name="CustomShape 32"/>
          <p:cNvSpPr/>
          <p:nvPr/>
        </p:nvSpPr>
        <p:spPr>
          <a:xfrm>
            <a:off x="0" y="2244240"/>
            <a:ext cx="914292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0"/>
                </a:moveTo>
                <a:lnTo>
                  <a:pt x="281715" y="0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61" name="CustomShape 33"/>
          <p:cNvSpPr/>
          <p:nvPr/>
        </p:nvSpPr>
        <p:spPr>
          <a:xfrm>
            <a:off x="0" y="2151360"/>
            <a:ext cx="914292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1"/>
                </a:moveTo>
                <a:lnTo>
                  <a:pt x="281715" y="1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62" name="CustomShape 34"/>
          <p:cNvSpPr/>
          <p:nvPr/>
        </p:nvSpPr>
        <p:spPr>
          <a:xfrm>
            <a:off x="0" y="2057400"/>
            <a:ext cx="914292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0"/>
                </a:moveTo>
                <a:lnTo>
                  <a:pt x="281715" y="0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63" name="CustomShape 35"/>
          <p:cNvSpPr/>
          <p:nvPr/>
        </p:nvSpPr>
        <p:spPr>
          <a:xfrm>
            <a:off x="0" y="1963440"/>
            <a:ext cx="914292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0"/>
                </a:moveTo>
                <a:lnTo>
                  <a:pt x="281715" y="0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64" name="CustomShape 36"/>
          <p:cNvSpPr/>
          <p:nvPr/>
        </p:nvSpPr>
        <p:spPr>
          <a:xfrm>
            <a:off x="0" y="1870560"/>
            <a:ext cx="914292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0"/>
                </a:moveTo>
                <a:lnTo>
                  <a:pt x="281715" y="0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65" name="CustomShape 37"/>
          <p:cNvSpPr/>
          <p:nvPr/>
        </p:nvSpPr>
        <p:spPr>
          <a:xfrm>
            <a:off x="0" y="1776240"/>
            <a:ext cx="914292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0"/>
                </a:moveTo>
                <a:lnTo>
                  <a:pt x="281715" y="0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66" name="CustomShape 38"/>
          <p:cNvSpPr/>
          <p:nvPr/>
        </p:nvSpPr>
        <p:spPr>
          <a:xfrm>
            <a:off x="0" y="1683360"/>
            <a:ext cx="914292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0"/>
                </a:moveTo>
                <a:lnTo>
                  <a:pt x="281715" y="0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67" name="CustomShape 39"/>
          <p:cNvSpPr/>
          <p:nvPr/>
        </p:nvSpPr>
        <p:spPr>
          <a:xfrm>
            <a:off x="0" y="1589400"/>
            <a:ext cx="914292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0"/>
                </a:moveTo>
                <a:lnTo>
                  <a:pt x="281715" y="0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68" name="CustomShape 40"/>
          <p:cNvSpPr/>
          <p:nvPr/>
        </p:nvSpPr>
        <p:spPr>
          <a:xfrm>
            <a:off x="0" y="1496520"/>
            <a:ext cx="914292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0"/>
                </a:moveTo>
                <a:lnTo>
                  <a:pt x="281715" y="0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69" name="CustomShape 41"/>
          <p:cNvSpPr/>
          <p:nvPr/>
        </p:nvSpPr>
        <p:spPr>
          <a:xfrm>
            <a:off x="0" y="1402560"/>
            <a:ext cx="914292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0"/>
                </a:moveTo>
                <a:lnTo>
                  <a:pt x="281715" y="0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70" name="CustomShape 42"/>
          <p:cNvSpPr/>
          <p:nvPr/>
        </p:nvSpPr>
        <p:spPr>
          <a:xfrm>
            <a:off x="0" y="1309680"/>
            <a:ext cx="914292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0"/>
                </a:moveTo>
                <a:lnTo>
                  <a:pt x="281715" y="0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71" name="CustomShape 43"/>
          <p:cNvSpPr/>
          <p:nvPr/>
        </p:nvSpPr>
        <p:spPr>
          <a:xfrm>
            <a:off x="0" y="1215720"/>
            <a:ext cx="914292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0"/>
                </a:moveTo>
                <a:lnTo>
                  <a:pt x="281715" y="0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72" name="CustomShape 44"/>
          <p:cNvSpPr/>
          <p:nvPr/>
        </p:nvSpPr>
        <p:spPr>
          <a:xfrm>
            <a:off x="0" y="1122840"/>
            <a:ext cx="914292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0"/>
                </a:moveTo>
                <a:lnTo>
                  <a:pt x="281715" y="0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73" name="CustomShape 45"/>
          <p:cNvSpPr/>
          <p:nvPr/>
        </p:nvSpPr>
        <p:spPr>
          <a:xfrm>
            <a:off x="0" y="1028520"/>
            <a:ext cx="914292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0"/>
                </a:moveTo>
                <a:lnTo>
                  <a:pt x="281715" y="0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74" name="CustomShape 46"/>
          <p:cNvSpPr/>
          <p:nvPr/>
        </p:nvSpPr>
        <p:spPr>
          <a:xfrm>
            <a:off x="0" y="934560"/>
            <a:ext cx="914292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0"/>
                </a:moveTo>
                <a:lnTo>
                  <a:pt x="281715" y="0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75" name="CustomShape 47"/>
          <p:cNvSpPr/>
          <p:nvPr/>
        </p:nvSpPr>
        <p:spPr>
          <a:xfrm>
            <a:off x="0" y="841680"/>
            <a:ext cx="914292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0"/>
                </a:moveTo>
                <a:lnTo>
                  <a:pt x="281715" y="0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76" name="CustomShape 48"/>
          <p:cNvSpPr/>
          <p:nvPr/>
        </p:nvSpPr>
        <p:spPr>
          <a:xfrm>
            <a:off x="0" y="747720"/>
            <a:ext cx="914292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0"/>
                </a:moveTo>
                <a:lnTo>
                  <a:pt x="281715" y="0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77" name="CustomShape 49"/>
          <p:cNvSpPr/>
          <p:nvPr/>
        </p:nvSpPr>
        <p:spPr>
          <a:xfrm>
            <a:off x="0" y="654840"/>
            <a:ext cx="914292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0"/>
                </a:moveTo>
                <a:lnTo>
                  <a:pt x="281715" y="0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78" name="CustomShape 50"/>
          <p:cNvSpPr/>
          <p:nvPr/>
        </p:nvSpPr>
        <p:spPr>
          <a:xfrm>
            <a:off x="0" y="560880"/>
            <a:ext cx="914292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0"/>
                </a:moveTo>
                <a:lnTo>
                  <a:pt x="281715" y="0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79" name="CustomShape 51"/>
          <p:cNvSpPr/>
          <p:nvPr/>
        </p:nvSpPr>
        <p:spPr>
          <a:xfrm>
            <a:off x="0" y="468000"/>
            <a:ext cx="914292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0"/>
                </a:moveTo>
                <a:lnTo>
                  <a:pt x="281715" y="0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80" name="CustomShape 52"/>
          <p:cNvSpPr/>
          <p:nvPr/>
        </p:nvSpPr>
        <p:spPr>
          <a:xfrm>
            <a:off x="0" y="373680"/>
            <a:ext cx="914292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0"/>
                </a:moveTo>
                <a:lnTo>
                  <a:pt x="281715" y="0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81" name="CustomShape 53"/>
          <p:cNvSpPr/>
          <p:nvPr/>
        </p:nvSpPr>
        <p:spPr>
          <a:xfrm>
            <a:off x="0" y="280800"/>
            <a:ext cx="914292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0"/>
                </a:moveTo>
                <a:lnTo>
                  <a:pt x="281715" y="0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82" name="CustomShape 54"/>
          <p:cNvSpPr/>
          <p:nvPr/>
        </p:nvSpPr>
        <p:spPr>
          <a:xfrm>
            <a:off x="0" y="186840"/>
            <a:ext cx="914292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0"/>
                </a:moveTo>
                <a:lnTo>
                  <a:pt x="281715" y="0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83" name="CustomShape 55"/>
          <p:cNvSpPr/>
          <p:nvPr/>
        </p:nvSpPr>
        <p:spPr>
          <a:xfrm>
            <a:off x="0" y="93960"/>
            <a:ext cx="9142920" cy="360"/>
          </a:xfrm>
          <a:custGeom>
            <a:avLst/>
            <a:gdLst/>
            <a:ahLst/>
            <a:rect l="l" t="t" r="r" b="b"/>
            <a:pathLst>
              <a:path w="281716" h="1">
                <a:moveTo>
                  <a:pt x="0" y="0"/>
                </a:moveTo>
                <a:lnTo>
                  <a:pt x="281715" y="0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84" name="CustomShape 56"/>
          <p:cNvSpPr/>
          <p:nvPr/>
        </p:nvSpPr>
        <p:spPr>
          <a:xfrm>
            <a:off x="904968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85" name="CustomShape 57"/>
          <p:cNvSpPr/>
          <p:nvPr/>
        </p:nvSpPr>
        <p:spPr>
          <a:xfrm>
            <a:off x="895572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86" name="CustomShape 58"/>
          <p:cNvSpPr/>
          <p:nvPr/>
        </p:nvSpPr>
        <p:spPr>
          <a:xfrm>
            <a:off x="886032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87" name="CustomShape 59"/>
          <p:cNvSpPr/>
          <p:nvPr/>
        </p:nvSpPr>
        <p:spPr>
          <a:xfrm>
            <a:off x="876636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88" name="CustomShape 60"/>
          <p:cNvSpPr/>
          <p:nvPr/>
        </p:nvSpPr>
        <p:spPr>
          <a:xfrm>
            <a:off x="867240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89" name="CustomShape 61"/>
          <p:cNvSpPr/>
          <p:nvPr/>
        </p:nvSpPr>
        <p:spPr>
          <a:xfrm>
            <a:off x="857808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90" name="CustomShape 62"/>
          <p:cNvSpPr/>
          <p:nvPr/>
        </p:nvSpPr>
        <p:spPr>
          <a:xfrm>
            <a:off x="848412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91" name="CustomShape 63"/>
          <p:cNvSpPr/>
          <p:nvPr/>
        </p:nvSpPr>
        <p:spPr>
          <a:xfrm>
            <a:off x="839016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92" name="CustomShape 64"/>
          <p:cNvSpPr/>
          <p:nvPr/>
        </p:nvSpPr>
        <p:spPr>
          <a:xfrm>
            <a:off x="829476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93" name="CustomShape 65"/>
          <p:cNvSpPr/>
          <p:nvPr/>
        </p:nvSpPr>
        <p:spPr>
          <a:xfrm>
            <a:off x="820080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94" name="CustomShape 66"/>
          <p:cNvSpPr/>
          <p:nvPr/>
        </p:nvSpPr>
        <p:spPr>
          <a:xfrm>
            <a:off x="810684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95" name="CustomShape 67"/>
          <p:cNvSpPr/>
          <p:nvPr/>
        </p:nvSpPr>
        <p:spPr>
          <a:xfrm>
            <a:off x="801252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96" name="CustomShape 68"/>
          <p:cNvSpPr/>
          <p:nvPr/>
        </p:nvSpPr>
        <p:spPr>
          <a:xfrm>
            <a:off x="791856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97" name="CustomShape 69"/>
          <p:cNvSpPr/>
          <p:nvPr/>
        </p:nvSpPr>
        <p:spPr>
          <a:xfrm>
            <a:off x="782460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98" name="CustomShape 70"/>
          <p:cNvSpPr/>
          <p:nvPr/>
        </p:nvSpPr>
        <p:spPr>
          <a:xfrm>
            <a:off x="772920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99" name="CustomShape 71"/>
          <p:cNvSpPr/>
          <p:nvPr/>
        </p:nvSpPr>
        <p:spPr>
          <a:xfrm>
            <a:off x="763524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00" name="CustomShape 72"/>
          <p:cNvSpPr/>
          <p:nvPr/>
        </p:nvSpPr>
        <p:spPr>
          <a:xfrm>
            <a:off x="754128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01" name="CustomShape 73"/>
          <p:cNvSpPr/>
          <p:nvPr/>
        </p:nvSpPr>
        <p:spPr>
          <a:xfrm>
            <a:off x="744732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02" name="CustomShape 74"/>
          <p:cNvSpPr/>
          <p:nvPr/>
        </p:nvSpPr>
        <p:spPr>
          <a:xfrm>
            <a:off x="735300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03" name="CustomShape 75"/>
          <p:cNvSpPr/>
          <p:nvPr/>
        </p:nvSpPr>
        <p:spPr>
          <a:xfrm>
            <a:off x="725796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04" name="CustomShape 76"/>
          <p:cNvSpPr/>
          <p:nvPr/>
        </p:nvSpPr>
        <p:spPr>
          <a:xfrm>
            <a:off x="716364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05" name="CustomShape 77"/>
          <p:cNvSpPr/>
          <p:nvPr/>
        </p:nvSpPr>
        <p:spPr>
          <a:xfrm>
            <a:off x="706968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06" name="CustomShape 78"/>
          <p:cNvSpPr/>
          <p:nvPr/>
        </p:nvSpPr>
        <p:spPr>
          <a:xfrm>
            <a:off x="697572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07" name="CustomShape 79"/>
          <p:cNvSpPr/>
          <p:nvPr/>
        </p:nvSpPr>
        <p:spPr>
          <a:xfrm>
            <a:off x="688176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08" name="CustomShape 80"/>
          <p:cNvSpPr/>
          <p:nvPr/>
        </p:nvSpPr>
        <p:spPr>
          <a:xfrm>
            <a:off x="678744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09" name="CustomShape 81"/>
          <p:cNvSpPr/>
          <p:nvPr/>
        </p:nvSpPr>
        <p:spPr>
          <a:xfrm>
            <a:off x="669240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10" name="CustomShape 82"/>
          <p:cNvSpPr/>
          <p:nvPr/>
        </p:nvSpPr>
        <p:spPr>
          <a:xfrm>
            <a:off x="659844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11" name="CustomShape 83"/>
          <p:cNvSpPr/>
          <p:nvPr/>
        </p:nvSpPr>
        <p:spPr>
          <a:xfrm>
            <a:off x="650412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12" name="CustomShape 84"/>
          <p:cNvSpPr/>
          <p:nvPr/>
        </p:nvSpPr>
        <p:spPr>
          <a:xfrm>
            <a:off x="641016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13" name="CustomShape 85"/>
          <p:cNvSpPr/>
          <p:nvPr/>
        </p:nvSpPr>
        <p:spPr>
          <a:xfrm>
            <a:off x="631620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14" name="CustomShape 86"/>
          <p:cNvSpPr/>
          <p:nvPr/>
        </p:nvSpPr>
        <p:spPr>
          <a:xfrm>
            <a:off x="622188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15" name="CustomShape 87"/>
          <p:cNvSpPr/>
          <p:nvPr/>
        </p:nvSpPr>
        <p:spPr>
          <a:xfrm>
            <a:off x="612684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16" name="CustomShape 88"/>
          <p:cNvSpPr/>
          <p:nvPr/>
        </p:nvSpPr>
        <p:spPr>
          <a:xfrm>
            <a:off x="603288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17" name="CustomShape 89"/>
          <p:cNvSpPr/>
          <p:nvPr/>
        </p:nvSpPr>
        <p:spPr>
          <a:xfrm>
            <a:off x="593856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18" name="CustomShape 90"/>
          <p:cNvSpPr/>
          <p:nvPr/>
        </p:nvSpPr>
        <p:spPr>
          <a:xfrm>
            <a:off x="584460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19" name="CustomShape 91"/>
          <p:cNvSpPr/>
          <p:nvPr/>
        </p:nvSpPr>
        <p:spPr>
          <a:xfrm>
            <a:off x="575064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20" name="CustomShape 92"/>
          <p:cNvSpPr/>
          <p:nvPr/>
        </p:nvSpPr>
        <p:spPr>
          <a:xfrm>
            <a:off x="565632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21" name="CustomShape 93"/>
          <p:cNvSpPr/>
          <p:nvPr/>
        </p:nvSpPr>
        <p:spPr>
          <a:xfrm>
            <a:off x="556128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22" name="CustomShape 94"/>
          <p:cNvSpPr/>
          <p:nvPr/>
        </p:nvSpPr>
        <p:spPr>
          <a:xfrm>
            <a:off x="546732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23" name="CustomShape 95"/>
          <p:cNvSpPr/>
          <p:nvPr/>
        </p:nvSpPr>
        <p:spPr>
          <a:xfrm>
            <a:off x="537300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24" name="CustomShape 96"/>
          <p:cNvSpPr/>
          <p:nvPr/>
        </p:nvSpPr>
        <p:spPr>
          <a:xfrm>
            <a:off x="527904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25" name="CustomShape 97"/>
          <p:cNvSpPr/>
          <p:nvPr/>
        </p:nvSpPr>
        <p:spPr>
          <a:xfrm>
            <a:off x="518508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26" name="CustomShape 98"/>
          <p:cNvSpPr/>
          <p:nvPr/>
        </p:nvSpPr>
        <p:spPr>
          <a:xfrm>
            <a:off x="508968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27" name="CustomShape 99"/>
          <p:cNvSpPr/>
          <p:nvPr/>
        </p:nvSpPr>
        <p:spPr>
          <a:xfrm>
            <a:off x="499572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28" name="CustomShape 100"/>
          <p:cNvSpPr/>
          <p:nvPr/>
        </p:nvSpPr>
        <p:spPr>
          <a:xfrm>
            <a:off x="490176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29" name="CustomShape 101"/>
          <p:cNvSpPr/>
          <p:nvPr/>
        </p:nvSpPr>
        <p:spPr>
          <a:xfrm>
            <a:off x="480744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30" name="CustomShape 102"/>
          <p:cNvSpPr/>
          <p:nvPr/>
        </p:nvSpPr>
        <p:spPr>
          <a:xfrm>
            <a:off x="471348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31" name="CustomShape 103"/>
          <p:cNvSpPr/>
          <p:nvPr/>
        </p:nvSpPr>
        <p:spPr>
          <a:xfrm>
            <a:off x="461952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32" name="CustomShape 104"/>
          <p:cNvSpPr/>
          <p:nvPr/>
        </p:nvSpPr>
        <p:spPr>
          <a:xfrm>
            <a:off x="452412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33" name="CustomShape 105"/>
          <p:cNvSpPr/>
          <p:nvPr/>
        </p:nvSpPr>
        <p:spPr>
          <a:xfrm>
            <a:off x="443016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34" name="CustomShape 106"/>
          <p:cNvSpPr/>
          <p:nvPr/>
        </p:nvSpPr>
        <p:spPr>
          <a:xfrm>
            <a:off x="433620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35" name="CustomShape 107"/>
          <p:cNvSpPr/>
          <p:nvPr/>
        </p:nvSpPr>
        <p:spPr>
          <a:xfrm>
            <a:off x="424224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36" name="CustomShape 108"/>
          <p:cNvSpPr/>
          <p:nvPr/>
        </p:nvSpPr>
        <p:spPr>
          <a:xfrm>
            <a:off x="414792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37" name="CustomShape 109"/>
          <p:cNvSpPr/>
          <p:nvPr/>
        </p:nvSpPr>
        <p:spPr>
          <a:xfrm>
            <a:off x="405396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38" name="CustomShape 110"/>
          <p:cNvSpPr/>
          <p:nvPr/>
        </p:nvSpPr>
        <p:spPr>
          <a:xfrm>
            <a:off x="395856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39" name="CustomShape 111"/>
          <p:cNvSpPr/>
          <p:nvPr/>
        </p:nvSpPr>
        <p:spPr>
          <a:xfrm>
            <a:off x="386460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40" name="CustomShape 112"/>
          <p:cNvSpPr/>
          <p:nvPr/>
        </p:nvSpPr>
        <p:spPr>
          <a:xfrm>
            <a:off x="377064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41" name="CustomShape 113"/>
          <p:cNvSpPr/>
          <p:nvPr/>
        </p:nvSpPr>
        <p:spPr>
          <a:xfrm>
            <a:off x="367668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42" name="CustomShape 114"/>
          <p:cNvSpPr/>
          <p:nvPr/>
        </p:nvSpPr>
        <p:spPr>
          <a:xfrm>
            <a:off x="358236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43" name="CustomShape 115"/>
          <p:cNvSpPr/>
          <p:nvPr/>
        </p:nvSpPr>
        <p:spPr>
          <a:xfrm>
            <a:off x="348732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44" name="CustomShape 116"/>
          <p:cNvSpPr/>
          <p:nvPr/>
        </p:nvSpPr>
        <p:spPr>
          <a:xfrm>
            <a:off x="339336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45" name="CustomShape 117"/>
          <p:cNvSpPr/>
          <p:nvPr/>
        </p:nvSpPr>
        <p:spPr>
          <a:xfrm>
            <a:off x="329904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46" name="CustomShape 118"/>
          <p:cNvSpPr/>
          <p:nvPr/>
        </p:nvSpPr>
        <p:spPr>
          <a:xfrm>
            <a:off x="320508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47" name="CustomShape 119"/>
          <p:cNvSpPr/>
          <p:nvPr/>
        </p:nvSpPr>
        <p:spPr>
          <a:xfrm>
            <a:off x="311112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48" name="CustomShape 120"/>
          <p:cNvSpPr/>
          <p:nvPr/>
        </p:nvSpPr>
        <p:spPr>
          <a:xfrm>
            <a:off x="301680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49" name="CustomShape 121"/>
          <p:cNvSpPr/>
          <p:nvPr/>
        </p:nvSpPr>
        <p:spPr>
          <a:xfrm>
            <a:off x="292176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50" name="CustomShape 122"/>
          <p:cNvSpPr/>
          <p:nvPr/>
        </p:nvSpPr>
        <p:spPr>
          <a:xfrm>
            <a:off x="282780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51" name="CustomShape 123"/>
          <p:cNvSpPr/>
          <p:nvPr/>
        </p:nvSpPr>
        <p:spPr>
          <a:xfrm>
            <a:off x="273348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52" name="CustomShape 124"/>
          <p:cNvSpPr/>
          <p:nvPr/>
        </p:nvSpPr>
        <p:spPr>
          <a:xfrm>
            <a:off x="263952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53" name="CustomShape 125"/>
          <p:cNvSpPr/>
          <p:nvPr/>
        </p:nvSpPr>
        <p:spPr>
          <a:xfrm>
            <a:off x="254556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54" name="CustomShape 126"/>
          <p:cNvSpPr/>
          <p:nvPr/>
        </p:nvSpPr>
        <p:spPr>
          <a:xfrm>
            <a:off x="245124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55" name="CustomShape 127"/>
          <p:cNvSpPr/>
          <p:nvPr/>
        </p:nvSpPr>
        <p:spPr>
          <a:xfrm>
            <a:off x="235620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56" name="CustomShape 128"/>
          <p:cNvSpPr/>
          <p:nvPr/>
        </p:nvSpPr>
        <p:spPr>
          <a:xfrm>
            <a:off x="226224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57" name="CustomShape 129"/>
          <p:cNvSpPr/>
          <p:nvPr/>
        </p:nvSpPr>
        <p:spPr>
          <a:xfrm>
            <a:off x="216792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58" name="CustomShape 130"/>
          <p:cNvSpPr/>
          <p:nvPr/>
        </p:nvSpPr>
        <p:spPr>
          <a:xfrm>
            <a:off x="207396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59" name="CustomShape 131"/>
          <p:cNvSpPr/>
          <p:nvPr/>
        </p:nvSpPr>
        <p:spPr>
          <a:xfrm>
            <a:off x="198000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60" name="CustomShape 132"/>
          <p:cNvSpPr/>
          <p:nvPr/>
        </p:nvSpPr>
        <p:spPr>
          <a:xfrm>
            <a:off x="188604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61" name="CustomShape 133"/>
          <p:cNvSpPr/>
          <p:nvPr/>
        </p:nvSpPr>
        <p:spPr>
          <a:xfrm>
            <a:off x="179064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62" name="CustomShape 134"/>
          <p:cNvSpPr/>
          <p:nvPr/>
        </p:nvSpPr>
        <p:spPr>
          <a:xfrm>
            <a:off x="169668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63" name="CustomShape 135"/>
          <p:cNvSpPr/>
          <p:nvPr/>
        </p:nvSpPr>
        <p:spPr>
          <a:xfrm>
            <a:off x="160236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64" name="CustomShape 136"/>
          <p:cNvSpPr/>
          <p:nvPr/>
        </p:nvSpPr>
        <p:spPr>
          <a:xfrm>
            <a:off x="150840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65" name="CustomShape 137"/>
          <p:cNvSpPr/>
          <p:nvPr/>
        </p:nvSpPr>
        <p:spPr>
          <a:xfrm>
            <a:off x="141444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66" name="CustomShape 138"/>
          <p:cNvSpPr/>
          <p:nvPr/>
        </p:nvSpPr>
        <p:spPr>
          <a:xfrm>
            <a:off x="131904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67" name="CustomShape 139"/>
          <p:cNvSpPr/>
          <p:nvPr/>
        </p:nvSpPr>
        <p:spPr>
          <a:xfrm>
            <a:off x="122508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68" name="CustomShape 140"/>
          <p:cNvSpPr/>
          <p:nvPr/>
        </p:nvSpPr>
        <p:spPr>
          <a:xfrm>
            <a:off x="113112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69" name="CustomShape 141"/>
          <p:cNvSpPr/>
          <p:nvPr/>
        </p:nvSpPr>
        <p:spPr>
          <a:xfrm>
            <a:off x="103716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70" name="CustomShape 142"/>
          <p:cNvSpPr/>
          <p:nvPr/>
        </p:nvSpPr>
        <p:spPr>
          <a:xfrm>
            <a:off x="94284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71" name="CustomShape 143"/>
          <p:cNvSpPr/>
          <p:nvPr/>
        </p:nvSpPr>
        <p:spPr>
          <a:xfrm>
            <a:off x="84888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72" name="CustomShape 144"/>
          <p:cNvSpPr/>
          <p:nvPr/>
        </p:nvSpPr>
        <p:spPr>
          <a:xfrm>
            <a:off x="75348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73" name="CustomShape 145"/>
          <p:cNvSpPr/>
          <p:nvPr/>
        </p:nvSpPr>
        <p:spPr>
          <a:xfrm>
            <a:off x="65952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74" name="CustomShape 146"/>
          <p:cNvSpPr/>
          <p:nvPr/>
        </p:nvSpPr>
        <p:spPr>
          <a:xfrm>
            <a:off x="56556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75" name="CustomShape 147"/>
          <p:cNvSpPr/>
          <p:nvPr/>
        </p:nvSpPr>
        <p:spPr>
          <a:xfrm>
            <a:off x="47160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76" name="CustomShape 148"/>
          <p:cNvSpPr/>
          <p:nvPr/>
        </p:nvSpPr>
        <p:spPr>
          <a:xfrm>
            <a:off x="37728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77" name="CustomShape 149"/>
          <p:cNvSpPr/>
          <p:nvPr/>
        </p:nvSpPr>
        <p:spPr>
          <a:xfrm>
            <a:off x="28332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78" name="CustomShape 150"/>
          <p:cNvSpPr/>
          <p:nvPr/>
        </p:nvSpPr>
        <p:spPr>
          <a:xfrm>
            <a:off x="18828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79" name="CustomShape 151"/>
          <p:cNvSpPr/>
          <p:nvPr/>
        </p:nvSpPr>
        <p:spPr>
          <a:xfrm>
            <a:off x="93960" y="0"/>
            <a:ext cx="360" cy="5142600"/>
          </a:xfrm>
          <a:custGeom>
            <a:avLst/>
            <a:gdLst/>
            <a:ahLst/>
            <a:rect l="l" t="t" r="r" b="b"/>
            <a:pathLst>
              <a:path w="1" h="158465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360">
            <a:solidFill>
              <a:srgbClr val="efef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80" name="CustomShape 152"/>
          <p:cNvSpPr/>
          <p:nvPr/>
        </p:nvSpPr>
        <p:spPr>
          <a:xfrm>
            <a:off x="7902720" y="-91080"/>
            <a:ext cx="524520" cy="650520"/>
          </a:xfrm>
          <a:custGeom>
            <a:avLst/>
            <a:gdLst/>
            <a:ahLst/>
            <a:rect l="l" t="t" r="r" b="b"/>
            <a:pathLst>
              <a:path w="15884" h="19698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81" name="CustomShape 153"/>
          <p:cNvSpPr/>
          <p:nvPr/>
        </p:nvSpPr>
        <p:spPr>
          <a:xfrm>
            <a:off x="8722440" y="2602440"/>
            <a:ext cx="515880" cy="587520"/>
          </a:xfrm>
          <a:custGeom>
            <a:avLst/>
            <a:gdLst/>
            <a:ahLst/>
            <a:rect l="l" t="t" r="r" b="b"/>
            <a:pathLst>
              <a:path w="15627" h="17792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82" name="CustomShape 154"/>
          <p:cNvSpPr/>
          <p:nvPr/>
        </p:nvSpPr>
        <p:spPr>
          <a:xfrm>
            <a:off x="7735320" y="2164680"/>
            <a:ext cx="244440" cy="534240"/>
          </a:xfrm>
          <a:custGeom>
            <a:avLst/>
            <a:gdLst/>
            <a:ahLst/>
            <a:rect l="l" t="t" r="r" b="b"/>
            <a:pathLst>
              <a:path w="7411" h="16178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83" name="CustomShape 155"/>
          <p:cNvSpPr/>
          <p:nvPr/>
        </p:nvSpPr>
        <p:spPr>
          <a:xfrm>
            <a:off x="8500680" y="1411560"/>
            <a:ext cx="482040" cy="591120"/>
          </a:xfrm>
          <a:custGeom>
            <a:avLst/>
            <a:gdLst/>
            <a:ahLst/>
            <a:rect l="l" t="t" r="r" b="b"/>
            <a:pathLst>
              <a:path w="14601" h="17901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84" name="CustomShape 156"/>
          <p:cNvSpPr/>
          <p:nvPr/>
        </p:nvSpPr>
        <p:spPr>
          <a:xfrm>
            <a:off x="7506000" y="1164240"/>
            <a:ext cx="531720" cy="495360"/>
          </a:xfrm>
          <a:custGeom>
            <a:avLst/>
            <a:gdLst/>
            <a:ahLst/>
            <a:rect l="l" t="t" r="r" b="b"/>
            <a:pathLst>
              <a:path w="16105" h="15004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85" name="CustomShape 157"/>
          <p:cNvSpPr/>
          <p:nvPr/>
        </p:nvSpPr>
        <p:spPr>
          <a:xfrm>
            <a:off x="8604720" y="4020480"/>
            <a:ext cx="576720" cy="396000"/>
          </a:xfrm>
          <a:custGeom>
            <a:avLst/>
            <a:gdLst/>
            <a:ahLst/>
            <a:rect l="l" t="t" r="r" b="b"/>
            <a:pathLst>
              <a:path w="17461" h="11995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86" name="CustomShape 158"/>
          <p:cNvSpPr/>
          <p:nvPr/>
        </p:nvSpPr>
        <p:spPr>
          <a:xfrm>
            <a:off x="7947360" y="1644480"/>
            <a:ext cx="433440" cy="448200"/>
          </a:xfrm>
          <a:custGeom>
            <a:avLst/>
            <a:gdLst/>
            <a:ahLst/>
            <a:rect l="l" t="t" r="r" b="b"/>
            <a:pathLst>
              <a:path w="13133" h="13573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87" name="CustomShape 159"/>
          <p:cNvSpPr/>
          <p:nvPr/>
        </p:nvSpPr>
        <p:spPr>
          <a:xfrm>
            <a:off x="8121960" y="2432880"/>
            <a:ext cx="606960" cy="627480"/>
          </a:xfrm>
          <a:custGeom>
            <a:avLst/>
            <a:gdLst/>
            <a:ahLst/>
            <a:rect l="l" t="t" r="r" b="b"/>
            <a:pathLst>
              <a:path w="18378" h="19002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88" name="CustomShape 160"/>
          <p:cNvSpPr/>
          <p:nvPr/>
        </p:nvSpPr>
        <p:spPr>
          <a:xfrm>
            <a:off x="8542800" y="837720"/>
            <a:ext cx="587520" cy="466200"/>
          </a:xfrm>
          <a:custGeom>
            <a:avLst/>
            <a:gdLst/>
            <a:ahLst/>
            <a:rect l="l" t="t" r="r" b="b"/>
            <a:pathLst>
              <a:path w="17792" h="14124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89" name="CustomShape 161"/>
          <p:cNvSpPr/>
          <p:nvPr/>
        </p:nvSpPr>
        <p:spPr>
          <a:xfrm>
            <a:off x="8528400" y="167040"/>
            <a:ext cx="547560" cy="514800"/>
          </a:xfrm>
          <a:custGeom>
            <a:avLst/>
            <a:gdLst/>
            <a:ahLst/>
            <a:rect l="l" t="t" r="r" b="b"/>
            <a:pathLst>
              <a:path w="16581" h="1559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90" name="CustomShape 162"/>
          <p:cNvSpPr/>
          <p:nvPr/>
        </p:nvSpPr>
        <p:spPr>
          <a:xfrm>
            <a:off x="8143920" y="1228320"/>
            <a:ext cx="309960" cy="365760"/>
          </a:xfrm>
          <a:custGeom>
            <a:avLst/>
            <a:gdLst/>
            <a:ahLst/>
            <a:rect l="l" t="t" r="r" b="b"/>
            <a:pathLst>
              <a:path w="9391" h="11079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91" name="CustomShape 163"/>
          <p:cNvSpPr/>
          <p:nvPr/>
        </p:nvSpPr>
        <p:spPr>
          <a:xfrm>
            <a:off x="8229960" y="2168280"/>
            <a:ext cx="538920" cy="206640"/>
          </a:xfrm>
          <a:custGeom>
            <a:avLst/>
            <a:gdLst/>
            <a:ahLst/>
            <a:rect l="l" t="t" r="r" b="b"/>
            <a:pathLst>
              <a:path w="16325" h="6274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92" name="CustomShape 164"/>
          <p:cNvSpPr/>
          <p:nvPr/>
        </p:nvSpPr>
        <p:spPr>
          <a:xfrm>
            <a:off x="7856640" y="4756680"/>
            <a:ext cx="686880" cy="482040"/>
          </a:xfrm>
          <a:custGeom>
            <a:avLst/>
            <a:gdLst/>
            <a:ahLst/>
            <a:rect l="l" t="t" r="r" b="b"/>
            <a:pathLst>
              <a:path w="20800" h="1460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93" name="CustomShape 165"/>
          <p:cNvSpPr/>
          <p:nvPr/>
        </p:nvSpPr>
        <p:spPr>
          <a:xfrm>
            <a:off x="7974000" y="3725640"/>
            <a:ext cx="451800" cy="475920"/>
          </a:xfrm>
          <a:custGeom>
            <a:avLst/>
            <a:gdLst/>
            <a:ahLst/>
            <a:rect l="l" t="t" r="r" b="b"/>
            <a:pathLst>
              <a:path w="13683" h="14417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94" name="CustomShape 166"/>
          <p:cNvSpPr/>
          <p:nvPr/>
        </p:nvSpPr>
        <p:spPr>
          <a:xfrm>
            <a:off x="8455680" y="3270960"/>
            <a:ext cx="346320" cy="245520"/>
          </a:xfrm>
          <a:custGeom>
            <a:avLst/>
            <a:gdLst/>
            <a:ahLst/>
            <a:rect l="l" t="t" r="r" b="b"/>
            <a:pathLst>
              <a:path w="10492" h="7447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95" name="CustomShape 167"/>
          <p:cNvSpPr/>
          <p:nvPr/>
        </p:nvSpPr>
        <p:spPr>
          <a:xfrm>
            <a:off x="8669160" y="4902120"/>
            <a:ext cx="335160" cy="213840"/>
          </a:xfrm>
          <a:custGeom>
            <a:avLst/>
            <a:gdLst/>
            <a:ahLst/>
            <a:rect l="l" t="t" r="r" b="b"/>
            <a:pathLst>
              <a:path w="10162" h="6494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96" name="CustomShape 168"/>
          <p:cNvSpPr/>
          <p:nvPr/>
        </p:nvSpPr>
        <p:spPr>
          <a:xfrm>
            <a:off x="7479360" y="237600"/>
            <a:ext cx="376560" cy="374040"/>
          </a:xfrm>
          <a:custGeom>
            <a:avLst/>
            <a:gdLst/>
            <a:ahLst/>
            <a:rect l="l" t="t" r="r" b="b"/>
            <a:pathLst>
              <a:path w="11409" h="11336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97" name="CustomShape 169"/>
          <p:cNvSpPr/>
          <p:nvPr/>
        </p:nvSpPr>
        <p:spPr>
          <a:xfrm>
            <a:off x="8535600" y="3598200"/>
            <a:ext cx="357120" cy="448200"/>
          </a:xfrm>
          <a:custGeom>
            <a:avLst/>
            <a:gdLst/>
            <a:ahLst/>
            <a:rect l="l" t="t" r="r" b="b"/>
            <a:pathLst>
              <a:path w="10822" h="13574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98" name="CustomShape 170"/>
          <p:cNvSpPr/>
          <p:nvPr/>
        </p:nvSpPr>
        <p:spPr>
          <a:xfrm>
            <a:off x="7875720" y="3135240"/>
            <a:ext cx="484560" cy="477360"/>
          </a:xfrm>
          <a:custGeom>
            <a:avLst/>
            <a:gdLst/>
            <a:ahLst/>
            <a:rect l="l" t="t" r="r" b="b"/>
            <a:pathLst>
              <a:path w="14674" h="14454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99" name="CustomShape 171"/>
          <p:cNvSpPr/>
          <p:nvPr/>
        </p:nvSpPr>
        <p:spPr>
          <a:xfrm>
            <a:off x="7829640" y="2815920"/>
            <a:ext cx="181440" cy="160560"/>
          </a:xfrm>
          <a:custGeom>
            <a:avLst/>
            <a:gdLst/>
            <a:ahLst/>
            <a:rect l="l" t="t" r="r" b="b"/>
            <a:pathLst>
              <a:path w="5504" h="4880">
                <a:moveTo>
                  <a:pt x="5173" y="0"/>
                </a:moveTo>
                <a:lnTo>
                  <a:pt x="5063" y="37"/>
                </a:lnTo>
                <a:lnTo>
                  <a:pt x="4990" y="110"/>
                </a:lnTo>
                <a:lnTo>
                  <a:pt x="4770" y="404"/>
                </a:lnTo>
                <a:lnTo>
                  <a:pt x="4513" y="624"/>
                </a:lnTo>
                <a:lnTo>
                  <a:pt x="4219" y="844"/>
                </a:lnTo>
                <a:lnTo>
                  <a:pt x="3926" y="991"/>
                </a:lnTo>
                <a:lnTo>
                  <a:pt x="3742" y="1064"/>
                </a:lnTo>
                <a:lnTo>
                  <a:pt x="3559" y="1101"/>
                </a:lnTo>
                <a:lnTo>
                  <a:pt x="3229" y="1101"/>
                </a:lnTo>
                <a:lnTo>
                  <a:pt x="2862" y="1028"/>
                </a:lnTo>
                <a:lnTo>
                  <a:pt x="2532" y="917"/>
                </a:lnTo>
                <a:lnTo>
                  <a:pt x="2239" y="807"/>
                </a:lnTo>
                <a:lnTo>
                  <a:pt x="1908" y="734"/>
                </a:lnTo>
                <a:lnTo>
                  <a:pt x="1578" y="661"/>
                </a:lnTo>
                <a:lnTo>
                  <a:pt x="1248" y="624"/>
                </a:lnTo>
                <a:lnTo>
                  <a:pt x="918" y="661"/>
                </a:lnTo>
                <a:lnTo>
                  <a:pt x="625" y="771"/>
                </a:lnTo>
                <a:lnTo>
                  <a:pt x="478" y="844"/>
                </a:lnTo>
                <a:lnTo>
                  <a:pt x="368" y="954"/>
                </a:lnTo>
                <a:lnTo>
                  <a:pt x="258" y="1064"/>
                </a:lnTo>
                <a:lnTo>
                  <a:pt x="148" y="1211"/>
                </a:lnTo>
                <a:lnTo>
                  <a:pt x="111" y="1284"/>
                </a:lnTo>
                <a:lnTo>
                  <a:pt x="111" y="1321"/>
                </a:lnTo>
                <a:lnTo>
                  <a:pt x="148" y="1431"/>
                </a:lnTo>
                <a:lnTo>
                  <a:pt x="258" y="1468"/>
                </a:lnTo>
                <a:lnTo>
                  <a:pt x="368" y="1468"/>
                </a:lnTo>
                <a:lnTo>
                  <a:pt x="698" y="1284"/>
                </a:lnTo>
                <a:lnTo>
                  <a:pt x="1028" y="1174"/>
                </a:lnTo>
                <a:lnTo>
                  <a:pt x="1028" y="2531"/>
                </a:lnTo>
                <a:lnTo>
                  <a:pt x="955" y="3228"/>
                </a:lnTo>
                <a:lnTo>
                  <a:pt x="881" y="3925"/>
                </a:lnTo>
                <a:lnTo>
                  <a:pt x="698" y="3852"/>
                </a:lnTo>
                <a:lnTo>
                  <a:pt x="551" y="3742"/>
                </a:lnTo>
                <a:lnTo>
                  <a:pt x="368" y="3632"/>
                </a:lnTo>
                <a:lnTo>
                  <a:pt x="184" y="3522"/>
                </a:lnTo>
                <a:lnTo>
                  <a:pt x="111" y="3522"/>
                </a:lnTo>
                <a:lnTo>
                  <a:pt x="38" y="3595"/>
                </a:lnTo>
                <a:lnTo>
                  <a:pt x="1" y="3669"/>
                </a:lnTo>
                <a:lnTo>
                  <a:pt x="1" y="3779"/>
                </a:lnTo>
                <a:lnTo>
                  <a:pt x="38" y="3962"/>
                </a:lnTo>
                <a:lnTo>
                  <a:pt x="148" y="4145"/>
                </a:lnTo>
                <a:lnTo>
                  <a:pt x="294" y="4256"/>
                </a:lnTo>
                <a:lnTo>
                  <a:pt x="514" y="4402"/>
                </a:lnTo>
                <a:lnTo>
                  <a:pt x="735" y="4476"/>
                </a:lnTo>
                <a:lnTo>
                  <a:pt x="1175" y="4476"/>
                </a:lnTo>
                <a:lnTo>
                  <a:pt x="1248" y="4439"/>
                </a:lnTo>
                <a:lnTo>
                  <a:pt x="1321" y="4402"/>
                </a:lnTo>
                <a:lnTo>
                  <a:pt x="1395" y="4256"/>
                </a:lnTo>
                <a:lnTo>
                  <a:pt x="1505" y="3485"/>
                </a:lnTo>
                <a:lnTo>
                  <a:pt x="1578" y="2715"/>
                </a:lnTo>
                <a:lnTo>
                  <a:pt x="1578" y="1908"/>
                </a:lnTo>
                <a:lnTo>
                  <a:pt x="1542" y="1504"/>
                </a:lnTo>
                <a:lnTo>
                  <a:pt x="1505" y="1138"/>
                </a:lnTo>
                <a:lnTo>
                  <a:pt x="1762" y="1174"/>
                </a:lnTo>
                <a:lnTo>
                  <a:pt x="2128" y="1321"/>
                </a:lnTo>
                <a:lnTo>
                  <a:pt x="2459" y="1431"/>
                </a:lnTo>
                <a:lnTo>
                  <a:pt x="2825" y="1578"/>
                </a:lnTo>
                <a:lnTo>
                  <a:pt x="3192" y="1651"/>
                </a:lnTo>
                <a:lnTo>
                  <a:pt x="3486" y="1651"/>
                </a:lnTo>
                <a:lnTo>
                  <a:pt x="3449" y="2531"/>
                </a:lnTo>
                <a:lnTo>
                  <a:pt x="3412" y="3449"/>
                </a:lnTo>
                <a:lnTo>
                  <a:pt x="3412" y="3999"/>
                </a:lnTo>
                <a:lnTo>
                  <a:pt x="3412" y="4256"/>
                </a:lnTo>
                <a:lnTo>
                  <a:pt x="3412" y="4366"/>
                </a:lnTo>
                <a:lnTo>
                  <a:pt x="3412" y="4402"/>
                </a:lnTo>
                <a:lnTo>
                  <a:pt x="3449" y="4402"/>
                </a:lnTo>
                <a:lnTo>
                  <a:pt x="3412" y="4476"/>
                </a:lnTo>
                <a:lnTo>
                  <a:pt x="3376" y="4512"/>
                </a:lnTo>
                <a:lnTo>
                  <a:pt x="3376" y="4659"/>
                </a:lnTo>
                <a:lnTo>
                  <a:pt x="3376" y="4696"/>
                </a:lnTo>
                <a:lnTo>
                  <a:pt x="3412" y="4806"/>
                </a:lnTo>
                <a:lnTo>
                  <a:pt x="3522" y="4879"/>
                </a:lnTo>
                <a:lnTo>
                  <a:pt x="3632" y="4879"/>
                </a:lnTo>
                <a:lnTo>
                  <a:pt x="3742" y="4842"/>
                </a:lnTo>
                <a:lnTo>
                  <a:pt x="3853" y="4732"/>
                </a:lnTo>
                <a:lnTo>
                  <a:pt x="3926" y="4586"/>
                </a:lnTo>
                <a:lnTo>
                  <a:pt x="3926" y="4439"/>
                </a:lnTo>
                <a:lnTo>
                  <a:pt x="3926" y="4256"/>
                </a:lnTo>
                <a:lnTo>
                  <a:pt x="3963" y="3045"/>
                </a:lnTo>
                <a:lnTo>
                  <a:pt x="3963" y="1871"/>
                </a:lnTo>
                <a:lnTo>
                  <a:pt x="3963" y="1541"/>
                </a:lnTo>
                <a:lnTo>
                  <a:pt x="4366" y="1394"/>
                </a:lnTo>
                <a:lnTo>
                  <a:pt x="4733" y="1138"/>
                </a:lnTo>
                <a:lnTo>
                  <a:pt x="5063" y="844"/>
                </a:lnTo>
                <a:lnTo>
                  <a:pt x="5320" y="551"/>
                </a:lnTo>
                <a:lnTo>
                  <a:pt x="5467" y="367"/>
                </a:lnTo>
                <a:lnTo>
                  <a:pt x="5503" y="257"/>
                </a:lnTo>
                <a:lnTo>
                  <a:pt x="5503" y="184"/>
                </a:lnTo>
                <a:lnTo>
                  <a:pt x="5430" y="74"/>
                </a:lnTo>
                <a:lnTo>
                  <a:pt x="5356" y="37"/>
                </a:lnTo>
                <a:lnTo>
                  <a:pt x="5283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00" name="CustomShape 172"/>
          <p:cNvSpPr/>
          <p:nvPr/>
        </p:nvSpPr>
        <p:spPr>
          <a:xfrm>
            <a:off x="8574480" y="4475160"/>
            <a:ext cx="455400" cy="336600"/>
          </a:xfrm>
          <a:custGeom>
            <a:avLst/>
            <a:gdLst/>
            <a:ahLst/>
            <a:rect l="l" t="t" r="r" b="b"/>
            <a:pathLst>
              <a:path w="13793" h="10199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01" name="CustomShape 173"/>
          <p:cNvSpPr/>
          <p:nvPr/>
        </p:nvSpPr>
        <p:spPr>
          <a:xfrm>
            <a:off x="7562880" y="1868760"/>
            <a:ext cx="209160" cy="434880"/>
          </a:xfrm>
          <a:custGeom>
            <a:avLst/>
            <a:gdLst/>
            <a:ahLst/>
            <a:rect l="l" t="t" r="r" b="b"/>
            <a:pathLst>
              <a:path w="6347" h="13169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02" name="CustomShape 174"/>
          <p:cNvSpPr/>
          <p:nvPr/>
        </p:nvSpPr>
        <p:spPr>
          <a:xfrm>
            <a:off x="7855200" y="653400"/>
            <a:ext cx="583920" cy="495360"/>
          </a:xfrm>
          <a:custGeom>
            <a:avLst/>
            <a:gdLst/>
            <a:ahLst/>
            <a:rect l="l" t="t" r="r" b="b"/>
            <a:pathLst>
              <a:path w="17681" h="15004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03" name="CustomShape 175"/>
          <p:cNvSpPr/>
          <p:nvPr/>
        </p:nvSpPr>
        <p:spPr>
          <a:xfrm>
            <a:off x="7490160" y="3445560"/>
            <a:ext cx="354600" cy="306000"/>
          </a:xfrm>
          <a:custGeom>
            <a:avLst/>
            <a:gdLst/>
            <a:ahLst/>
            <a:rect l="l" t="t" r="r" b="b"/>
            <a:pathLst>
              <a:path w="10748" h="9281">
                <a:moveTo>
                  <a:pt x="4072" y="550"/>
                </a:moveTo>
                <a:lnTo>
                  <a:pt x="4329" y="587"/>
                </a:lnTo>
                <a:lnTo>
                  <a:pt x="4585" y="697"/>
                </a:lnTo>
                <a:lnTo>
                  <a:pt x="4842" y="844"/>
                </a:lnTo>
                <a:lnTo>
                  <a:pt x="5025" y="1064"/>
                </a:lnTo>
                <a:lnTo>
                  <a:pt x="5136" y="1211"/>
                </a:lnTo>
                <a:lnTo>
                  <a:pt x="5209" y="1394"/>
                </a:lnTo>
                <a:lnTo>
                  <a:pt x="5246" y="1541"/>
                </a:lnTo>
                <a:lnTo>
                  <a:pt x="5282" y="1724"/>
                </a:lnTo>
                <a:lnTo>
                  <a:pt x="5282" y="2091"/>
                </a:lnTo>
                <a:lnTo>
                  <a:pt x="5246" y="2458"/>
                </a:lnTo>
                <a:lnTo>
                  <a:pt x="5209" y="2641"/>
                </a:lnTo>
                <a:lnTo>
                  <a:pt x="4695" y="1761"/>
                </a:lnTo>
                <a:lnTo>
                  <a:pt x="4072" y="550"/>
                </a:lnTo>
                <a:close/>
                <a:moveTo>
                  <a:pt x="1357" y="3008"/>
                </a:moveTo>
                <a:lnTo>
                  <a:pt x="1504" y="3265"/>
                </a:lnTo>
                <a:lnTo>
                  <a:pt x="1614" y="3558"/>
                </a:lnTo>
                <a:lnTo>
                  <a:pt x="1797" y="3852"/>
                </a:lnTo>
                <a:lnTo>
                  <a:pt x="1467" y="3778"/>
                </a:lnTo>
                <a:lnTo>
                  <a:pt x="1137" y="3742"/>
                </a:lnTo>
                <a:lnTo>
                  <a:pt x="1321" y="3118"/>
                </a:lnTo>
                <a:lnTo>
                  <a:pt x="1357" y="3008"/>
                </a:lnTo>
                <a:close/>
                <a:moveTo>
                  <a:pt x="3815" y="550"/>
                </a:moveTo>
                <a:lnTo>
                  <a:pt x="4072" y="1174"/>
                </a:lnTo>
                <a:lnTo>
                  <a:pt x="4329" y="1798"/>
                </a:lnTo>
                <a:lnTo>
                  <a:pt x="4695" y="2531"/>
                </a:lnTo>
                <a:lnTo>
                  <a:pt x="5099" y="3265"/>
                </a:lnTo>
                <a:lnTo>
                  <a:pt x="4989" y="3852"/>
                </a:lnTo>
                <a:lnTo>
                  <a:pt x="4732" y="3191"/>
                </a:lnTo>
                <a:lnTo>
                  <a:pt x="4475" y="2531"/>
                </a:lnTo>
                <a:lnTo>
                  <a:pt x="4255" y="1981"/>
                </a:lnTo>
                <a:lnTo>
                  <a:pt x="4035" y="1467"/>
                </a:lnTo>
                <a:lnTo>
                  <a:pt x="3742" y="880"/>
                </a:lnTo>
                <a:lnTo>
                  <a:pt x="3558" y="587"/>
                </a:lnTo>
                <a:lnTo>
                  <a:pt x="3815" y="550"/>
                </a:lnTo>
                <a:close/>
                <a:moveTo>
                  <a:pt x="1761" y="1724"/>
                </a:moveTo>
                <a:lnTo>
                  <a:pt x="1724" y="1798"/>
                </a:lnTo>
                <a:lnTo>
                  <a:pt x="1761" y="1944"/>
                </a:lnTo>
                <a:lnTo>
                  <a:pt x="1834" y="2018"/>
                </a:lnTo>
                <a:lnTo>
                  <a:pt x="1944" y="2054"/>
                </a:lnTo>
                <a:lnTo>
                  <a:pt x="2054" y="2054"/>
                </a:lnTo>
                <a:lnTo>
                  <a:pt x="2274" y="2531"/>
                </a:lnTo>
                <a:lnTo>
                  <a:pt x="2458" y="2971"/>
                </a:lnTo>
                <a:lnTo>
                  <a:pt x="3008" y="4182"/>
                </a:lnTo>
                <a:lnTo>
                  <a:pt x="3081" y="4329"/>
                </a:lnTo>
                <a:lnTo>
                  <a:pt x="2825" y="4255"/>
                </a:lnTo>
                <a:lnTo>
                  <a:pt x="2458" y="4072"/>
                </a:lnTo>
                <a:lnTo>
                  <a:pt x="2164" y="3742"/>
                </a:lnTo>
                <a:lnTo>
                  <a:pt x="1944" y="3375"/>
                </a:lnTo>
                <a:lnTo>
                  <a:pt x="1724" y="2935"/>
                </a:lnTo>
                <a:lnTo>
                  <a:pt x="1651" y="2715"/>
                </a:lnTo>
                <a:lnTo>
                  <a:pt x="1504" y="2494"/>
                </a:lnTo>
                <a:lnTo>
                  <a:pt x="1724" y="1761"/>
                </a:lnTo>
                <a:lnTo>
                  <a:pt x="1761" y="1724"/>
                </a:lnTo>
                <a:close/>
                <a:moveTo>
                  <a:pt x="2604" y="1174"/>
                </a:moveTo>
                <a:lnTo>
                  <a:pt x="2715" y="1614"/>
                </a:lnTo>
                <a:lnTo>
                  <a:pt x="2861" y="2054"/>
                </a:lnTo>
                <a:lnTo>
                  <a:pt x="3228" y="2898"/>
                </a:lnTo>
                <a:lnTo>
                  <a:pt x="3998" y="4695"/>
                </a:lnTo>
                <a:lnTo>
                  <a:pt x="3632" y="4549"/>
                </a:lnTo>
                <a:lnTo>
                  <a:pt x="3522" y="4365"/>
                </a:lnTo>
                <a:lnTo>
                  <a:pt x="3301" y="3888"/>
                </a:lnTo>
                <a:lnTo>
                  <a:pt x="2861" y="2935"/>
                </a:lnTo>
                <a:lnTo>
                  <a:pt x="2274" y="1834"/>
                </a:lnTo>
                <a:lnTo>
                  <a:pt x="2311" y="1651"/>
                </a:lnTo>
                <a:lnTo>
                  <a:pt x="2421" y="1467"/>
                </a:lnTo>
                <a:lnTo>
                  <a:pt x="2604" y="1174"/>
                </a:lnTo>
                <a:close/>
                <a:moveTo>
                  <a:pt x="3338" y="660"/>
                </a:moveTo>
                <a:lnTo>
                  <a:pt x="3375" y="770"/>
                </a:lnTo>
                <a:lnTo>
                  <a:pt x="3668" y="1467"/>
                </a:lnTo>
                <a:lnTo>
                  <a:pt x="3962" y="2164"/>
                </a:lnTo>
                <a:lnTo>
                  <a:pt x="4182" y="2788"/>
                </a:lnTo>
                <a:lnTo>
                  <a:pt x="4402" y="3412"/>
                </a:lnTo>
                <a:lnTo>
                  <a:pt x="4769" y="4659"/>
                </a:lnTo>
                <a:lnTo>
                  <a:pt x="4732" y="4805"/>
                </a:lnTo>
                <a:lnTo>
                  <a:pt x="4659" y="4805"/>
                </a:lnTo>
                <a:lnTo>
                  <a:pt x="4549" y="4842"/>
                </a:lnTo>
                <a:lnTo>
                  <a:pt x="3668" y="2971"/>
                </a:lnTo>
                <a:lnTo>
                  <a:pt x="3191" y="1981"/>
                </a:lnTo>
                <a:lnTo>
                  <a:pt x="2971" y="1504"/>
                </a:lnTo>
                <a:lnTo>
                  <a:pt x="2788" y="991"/>
                </a:lnTo>
                <a:lnTo>
                  <a:pt x="3045" y="807"/>
                </a:lnTo>
                <a:lnTo>
                  <a:pt x="3338" y="660"/>
                </a:lnTo>
                <a:close/>
                <a:moveTo>
                  <a:pt x="7703" y="4952"/>
                </a:moveTo>
                <a:lnTo>
                  <a:pt x="7960" y="5246"/>
                </a:lnTo>
                <a:lnTo>
                  <a:pt x="7960" y="5246"/>
                </a:lnTo>
                <a:lnTo>
                  <a:pt x="7887" y="5209"/>
                </a:lnTo>
                <a:lnTo>
                  <a:pt x="7593" y="5319"/>
                </a:lnTo>
                <a:lnTo>
                  <a:pt x="7300" y="5466"/>
                </a:lnTo>
                <a:lnTo>
                  <a:pt x="7190" y="5356"/>
                </a:lnTo>
                <a:lnTo>
                  <a:pt x="7080" y="5246"/>
                </a:lnTo>
                <a:lnTo>
                  <a:pt x="7373" y="5099"/>
                </a:lnTo>
                <a:lnTo>
                  <a:pt x="7703" y="4952"/>
                </a:lnTo>
                <a:close/>
                <a:moveTo>
                  <a:pt x="8070" y="5356"/>
                </a:moveTo>
                <a:lnTo>
                  <a:pt x="8180" y="5466"/>
                </a:lnTo>
                <a:lnTo>
                  <a:pt x="7923" y="5576"/>
                </a:lnTo>
                <a:lnTo>
                  <a:pt x="7923" y="5576"/>
                </a:lnTo>
                <a:lnTo>
                  <a:pt x="8033" y="5429"/>
                </a:lnTo>
                <a:lnTo>
                  <a:pt x="8070" y="5356"/>
                </a:lnTo>
                <a:close/>
                <a:moveTo>
                  <a:pt x="7556" y="5612"/>
                </a:moveTo>
                <a:lnTo>
                  <a:pt x="7483" y="5722"/>
                </a:lnTo>
                <a:lnTo>
                  <a:pt x="7483" y="5686"/>
                </a:lnTo>
                <a:lnTo>
                  <a:pt x="7556" y="5612"/>
                </a:lnTo>
                <a:close/>
                <a:moveTo>
                  <a:pt x="8327" y="5649"/>
                </a:moveTo>
                <a:lnTo>
                  <a:pt x="8327" y="5686"/>
                </a:lnTo>
                <a:lnTo>
                  <a:pt x="7850" y="6163"/>
                </a:lnTo>
                <a:lnTo>
                  <a:pt x="7740" y="6016"/>
                </a:lnTo>
                <a:lnTo>
                  <a:pt x="7997" y="5796"/>
                </a:lnTo>
                <a:lnTo>
                  <a:pt x="8327" y="5649"/>
                </a:lnTo>
                <a:close/>
                <a:moveTo>
                  <a:pt x="8437" y="5796"/>
                </a:moveTo>
                <a:lnTo>
                  <a:pt x="8584" y="6053"/>
                </a:lnTo>
                <a:lnTo>
                  <a:pt x="8143" y="6163"/>
                </a:lnTo>
                <a:lnTo>
                  <a:pt x="8437" y="5796"/>
                </a:lnTo>
                <a:close/>
                <a:moveTo>
                  <a:pt x="8437" y="6346"/>
                </a:moveTo>
                <a:lnTo>
                  <a:pt x="8180" y="6676"/>
                </a:lnTo>
                <a:lnTo>
                  <a:pt x="8107" y="6493"/>
                </a:lnTo>
                <a:lnTo>
                  <a:pt x="8437" y="6346"/>
                </a:lnTo>
                <a:close/>
                <a:moveTo>
                  <a:pt x="8767" y="6309"/>
                </a:moveTo>
                <a:lnTo>
                  <a:pt x="8840" y="6419"/>
                </a:lnTo>
                <a:lnTo>
                  <a:pt x="8547" y="6676"/>
                </a:lnTo>
                <a:lnTo>
                  <a:pt x="8767" y="6309"/>
                </a:lnTo>
                <a:close/>
                <a:moveTo>
                  <a:pt x="9024" y="4695"/>
                </a:moveTo>
                <a:lnTo>
                  <a:pt x="9244" y="4732"/>
                </a:lnTo>
                <a:lnTo>
                  <a:pt x="9464" y="4805"/>
                </a:lnTo>
                <a:lnTo>
                  <a:pt x="9647" y="4915"/>
                </a:lnTo>
                <a:lnTo>
                  <a:pt x="9831" y="5062"/>
                </a:lnTo>
                <a:lnTo>
                  <a:pt x="9904" y="5099"/>
                </a:lnTo>
                <a:lnTo>
                  <a:pt x="9941" y="5099"/>
                </a:lnTo>
                <a:lnTo>
                  <a:pt x="10051" y="5209"/>
                </a:lnTo>
                <a:lnTo>
                  <a:pt x="10161" y="5429"/>
                </a:lnTo>
                <a:lnTo>
                  <a:pt x="10198" y="5649"/>
                </a:lnTo>
                <a:lnTo>
                  <a:pt x="10234" y="5869"/>
                </a:lnTo>
                <a:lnTo>
                  <a:pt x="10198" y="6089"/>
                </a:lnTo>
                <a:lnTo>
                  <a:pt x="10161" y="6346"/>
                </a:lnTo>
                <a:lnTo>
                  <a:pt x="10088" y="6566"/>
                </a:lnTo>
                <a:lnTo>
                  <a:pt x="9941" y="7006"/>
                </a:lnTo>
                <a:lnTo>
                  <a:pt x="9904" y="7080"/>
                </a:lnTo>
                <a:lnTo>
                  <a:pt x="9647" y="6676"/>
                </a:lnTo>
                <a:lnTo>
                  <a:pt x="9024" y="5832"/>
                </a:lnTo>
                <a:lnTo>
                  <a:pt x="8620" y="5282"/>
                </a:lnTo>
                <a:lnTo>
                  <a:pt x="8400" y="5025"/>
                </a:lnTo>
                <a:lnTo>
                  <a:pt x="8143" y="4842"/>
                </a:lnTo>
                <a:lnTo>
                  <a:pt x="8584" y="4732"/>
                </a:lnTo>
                <a:lnTo>
                  <a:pt x="8804" y="4695"/>
                </a:lnTo>
                <a:close/>
                <a:moveTo>
                  <a:pt x="1064" y="3962"/>
                </a:moveTo>
                <a:lnTo>
                  <a:pt x="1357" y="4182"/>
                </a:lnTo>
                <a:lnTo>
                  <a:pt x="1651" y="4329"/>
                </a:lnTo>
                <a:lnTo>
                  <a:pt x="2348" y="4585"/>
                </a:lnTo>
                <a:lnTo>
                  <a:pt x="2458" y="4659"/>
                </a:lnTo>
                <a:lnTo>
                  <a:pt x="2494" y="4695"/>
                </a:lnTo>
                <a:lnTo>
                  <a:pt x="2568" y="4732"/>
                </a:lnTo>
                <a:lnTo>
                  <a:pt x="2641" y="4695"/>
                </a:lnTo>
                <a:lnTo>
                  <a:pt x="4329" y="5319"/>
                </a:lnTo>
                <a:lnTo>
                  <a:pt x="4329" y="5356"/>
                </a:lnTo>
                <a:lnTo>
                  <a:pt x="4292" y="5319"/>
                </a:lnTo>
                <a:lnTo>
                  <a:pt x="3888" y="5172"/>
                </a:lnTo>
                <a:lnTo>
                  <a:pt x="3705" y="5136"/>
                </a:lnTo>
                <a:lnTo>
                  <a:pt x="3485" y="5099"/>
                </a:lnTo>
                <a:lnTo>
                  <a:pt x="3448" y="5136"/>
                </a:lnTo>
                <a:lnTo>
                  <a:pt x="3411" y="5172"/>
                </a:lnTo>
                <a:lnTo>
                  <a:pt x="3448" y="5246"/>
                </a:lnTo>
                <a:lnTo>
                  <a:pt x="3595" y="5392"/>
                </a:lnTo>
                <a:lnTo>
                  <a:pt x="3852" y="5539"/>
                </a:lnTo>
                <a:lnTo>
                  <a:pt x="4108" y="5686"/>
                </a:lnTo>
                <a:lnTo>
                  <a:pt x="4402" y="5759"/>
                </a:lnTo>
                <a:lnTo>
                  <a:pt x="4365" y="5906"/>
                </a:lnTo>
                <a:lnTo>
                  <a:pt x="4035" y="5906"/>
                </a:lnTo>
                <a:lnTo>
                  <a:pt x="3742" y="5869"/>
                </a:lnTo>
                <a:lnTo>
                  <a:pt x="3411" y="5759"/>
                </a:lnTo>
                <a:lnTo>
                  <a:pt x="3228" y="5686"/>
                </a:lnTo>
                <a:lnTo>
                  <a:pt x="3191" y="5612"/>
                </a:lnTo>
                <a:lnTo>
                  <a:pt x="3155" y="5576"/>
                </a:lnTo>
                <a:lnTo>
                  <a:pt x="3118" y="5539"/>
                </a:lnTo>
                <a:lnTo>
                  <a:pt x="3081" y="5502"/>
                </a:lnTo>
                <a:lnTo>
                  <a:pt x="3045" y="5502"/>
                </a:lnTo>
                <a:lnTo>
                  <a:pt x="3008" y="5539"/>
                </a:lnTo>
                <a:lnTo>
                  <a:pt x="2971" y="5649"/>
                </a:lnTo>
                <a:lnTo>
                  <a:pt x="2971" y="5722"/>
                </a:lnTo>
                <a:lnTo>
                  <a:pt x="3008" y="5796"/>
                </a:lnTo>
                <a:lnTo>
                  <a:pt x="3045" y="5869"/>
                </a:lnTo>
                <a:lnTo>
                  <a:pt x="3191" y="6016"/>
                </a:lnTo>
                <a:lnTo>
                  <a:pt x="3338" y="6126"/>
                </a:lnTo>
                <a:lnTo>
                  <a:pt x="3522" y="6199"/>
                </a:lnTo>
                <a:lnTo>
                  <a:pt x="3742" y="6273"/>
                </a:lnTo>
                <a:lnTo>
                  <a:pt x="3962" y="6309"/>
                </a:lnTo>
                <a:lnTo>
                  <a:pt x="4182" y="6309"/>
                </a:lnTo>
                <a:lnTo>
                  <a:pt x="3962" y="6676"/>
                </a:lnTo>
                <a:lnTo>
                  <a:pt x="3742" y="6603"/>
                </a:lnTo>
                <a:lnTo>
                  <a:pt x="3228" y="6456"/>
                </a:lnTo>
                <a:lnTo>
                  <a:pt x="2971" y="6419"/>
                </a:lnTo>
                <a:lnTo>
                  <a:pt x="2715" y="6383"/>
                </a:lnTo>
                <a:lnTo>
                  <a:pt x="2641" y="6383"/>
                </a:lnTo>
                <a:lnTo>
                  <a:pt x="2641" y="6456"/>
                </a:lnTo>
                <a:lnTo>
                  <a:pt x="2641" y="6493"/>
                </a:lnTo>
                <a:lnTo>
                  <a:pt x="2678" y="6529"/>
                </a:lnTo>
                <a:lnTo>
                  <a:pt x="2861" y="6676"/>
                </a:lnTo>
                <a:lnTo>
                  <a:pt x="3081" y="6786"/>
                </a:lnTo>
                <a:lnTo>
                  <a:pt x="3522" y="6970"/>
                </a:lnTo>
                <a:lnTo>
                  <a:pt x="3742" y="7080"/>
                </a:lnTo>
                <a:lnTo>
                  <a:pt x="3632" y="7226"/>
                </a:lnTo>
                <a:lnTo>
                  <a:pt x="3522" y="7336"/>
                </a:lnTo>
                <a:lnTo>
                  <a:pt x="2935" y="7080"/>
                </a:lnTo>
                <a:lnTo>
                  <a:pt x="2311" y="6823"/>
                </a:lnTo>
                <a:lnTo>
                  <a:pt x="2238" y="6823"/>
                </a:lnTo>
                <a:lnTo>
                  <a:pt x="2201" y="6860"/>
                </a:lnTo>
                <a:lnTo>
                  <a:pt x="2201" y="6896"/>
                </a:lnTo>
                <a:lnTo>
                  <a:pt x="2201" y="6970"/>
                </a:lnTo>
                <a:lnTo>
                  <a:pt x="2458" y="7190"/>
                </a:lnTo>
                <a:lnTo>
                  <a:pt x="2678" y="7410"/>
                </a:lnTo>
                <a:lnTo>
                  <a:pt x="2971" y="7557"/>
                </a:lnTo>
                <a:lnTo>
                  <a:pt x="3265" y="7703"/>
                </a:lnTo>
                <a:lnTo>
                  <a:pt x="2971" y="7960"/>
                </a:lnTo>
                <a:lnTo>
                  <a:pt x="2641" y="7960"/>
                </a:lnTo>
                <a:lnTo>
                  <a:pt x="2311" y="7887"/>
                </a:lnTo>
                <a:lnTo>
                  <a:pt x="1981" y="7777"/>
                </a:lnTo>
                <a:lnTo>
                  <a:pt x="1871" y="7777"/>
                </a:lnTo>
                <a:lnTo>
                  <a:pt x="1834" y="7813"/>
                </a:lnTo>
                <a:lnTo>
                  <a:pt x="1797" y="7850"/>
                </a:lnTo>
                <a:lnTo>
                  <a:pt x="1797" y="7923"/>
                </a:lnTo>
                <a:lnTo>
                  <a:pt x="1834" y="8070"/>
                </a:lnTo>
                <a:lnTo>
                  <a:pt x="1944" y="8143"/>
                </a:lnTo>
                <a:lnTo>
                  <a:pt x="2091" y="8217"/>
                </a:lnTo>
                <a:lnTo>
                  <a:pt x="2238" y="8290"/>
                </a:lnTo>
                <a:lnTo>
                  <a:pt x="2348" y="8327"/>
                </a:lnTo>
                <a:lnTo>
                  <a:pt x="2164" y="8364"/>
                </a:lnTo>
                <a:lnTo>
                  <a:pt x="1944" y="8364"/>
                </a:lnTo>
                <a:lnTo>
                  <a:pt x="1761" y="8327"/>
                </a:lnTo>
                <a:lnTo>
                  <a:pt x="1541" y="8253"/>
                </a:lnTo>
                <a:lnTo>
                  <a:pt x="1247" y="8070"/>
                </a:lnTo>
                <a:lnTo>
                  <a:pt x="1027" y="7850"/>
                </a:lnTo>
                <a:lnTo>
                  <a:pt x="844" y="7593"/>
                </a:lnTo>
                <a:lnTo>
                  <a:pt x="697" y="7300"/>
                </a:lnTo>
                <a:lnTo>
                  <a:pt x="624" y="6970"/>
                </a:lnTo>
                <a:lnTo>
                  <a:pt x="550" y="6676"/>
                </a:lnTo>
                <a:lnTo>
                  <a:pt x="550" y="6346"/>
                </a:lnTo>
                <a:lnTo>
                  <a:pt x="550" y="6016"/>
                </a:lnTo>
                <a:lnTo>
                  <a:pt x="624" y="5502"/>
                </a:lnTo>
                <a:lnTo>
                  <a:pt x="734" y="4989"/>
                </a:lnTo>
                <a:lnTo>
                  <a:pt x="1064" y="3962"/>
                </a:lnTo>
                <a:close/>
                <a:moveTo>
                  <a:pt x="6786" y="5429"/>
                </a:moveTo>
                <a:lnTo>
                  <a:pt x="6860" y="5649"/>
                </a:lnTo>
                <a:lnTo>
                  <a:pt x="6970" y="5832"/>
                </a:lnTo>
                <a:lnTo>
                  <a:pt x="7006" y="5906"/>
                </a:lnTo>
                <a:lnTo>
                  <a:pt x="7043" y="5979"/>
                </a:lnTo>
                <a:lnTo>
                  <a:pt x="7116" y="6016"/>
                </a:lnTo>
                <a:lnTo>
                  <a:pt x="7813" y="7006"/>
                </a:lnTo>
                <a:lnTo>
                  <a:pt x="8143" y="7520"/>
                </a:lnTo>
                <a:lnTo>
                  <a:pt x="8143" y="7667"/>
                </a:lnTo>
                <a:lnTo>
                  <a:pt x="8143" y="7740"/>
                </a:lnTo>
                <a:lnTo>
                  <a:pt x="8217" y="7813"/>
                </a:lnTo>
                <a:lnTo>
                  <a:pt x="8290" y="7850"/>
                </a:lnTo>
                <a:lnTo>
                  <a:pt x="8363" y="7850"/>
                </a:lnTo>
                <a:lnTo>
                  <a:pt x="8400" y="7813"/>
                </a:lnTo>
                <a:lnTo>
                  <a:pt x="8510" y="7887"/>
                </a:lnTo>
                <a:lnTo>
                  <a:pt x="8584" y="7923"/>
                </a:lnTo>
                <a:lnTo>
                  <a:pt x="8694" y="7960"/>
                </a:lnTo>
                <a:lnTo>
                  <a:pt x="8767" y="7923"/>
                </a:lnTo>
                <a:lnTo>
                  <a:pt x="8877" y="7997"/>
                </a:lnTo>
                <a:lnTo>
                  <a:pt x="8987" y="7997"/>
                </a:lnTo>
                <a:lnTo>
                  <a:pt x="9060" y="8033"/>
                </a:lnTo>
                <a:lnTo>
                  <a:pt x="9134" y="7997"/>
                </a:lnTo>
                <a:lnTo>
                  <a:pt x="9207" y="7923"/>
                </a:lnTo>
                <a:lnTo>
                  <a:pt x="9207" y="7813"/>
                </a:lnTo>
                <a:lnTo>
                  <a:pt x="9207" y="7740"/>
                </a:lnTo>
                <a:lnTo>
                  <a:pt x="9134" y="7667"/>
                </a:lnTo>
                <a:lnTo>
                  <a:pt x="9170" y="7557"/>
                </a:lnTo>
                <a:lnTo>
                  <a:pt x="9207" y="7483"/>
                </a:lnTo>
                <a:lnTo>
                  <a:pt x="9244" y="7410"/>
                </a:lnTo>
                <a:lnTo>
                  <a:pt x="9244" y="7373"/>
                </a:lnTo>
                <a:lnTo>
                  <a:pt x="9207" y="7300"/>
                </a:lnTo>
                <a:lnTo>
                  <a:pt x="9170" y="7263"/>
                </a:lnTo>
                <a:lnTo>
                  <a:pt x="9134" y="7226"/>
                </a:lnTo>
                <a:lnTo>
                  <a:pt x="8987" y="7226"/>
                </a:lnTo>
                <a:lnTo>
                  <a:pt x="8694" y="7336"/>
                </a:lnTo>
                <a:lnTo>
                  <a:pt x="8694" y="7300"/>
                </a:lnTo>
                <a:lnTo>
                  <a:pt x="8877" y="7153"/>
                </a:lnTo>
                <a:lnTo>
                  <a:pt x="9060" y="6970"/>
                </a:lnTo>
                <a:lnTo>
                  <a:pt x="9134" y="6860"/>
                </a:lnTo>
                <a:lnTo>
                  <a:pt x="9244" y="7043"/>
                </a:lnTo>
                <a:lnTo>
                  <a:pt x="9501" y="7446"/>
                </a:lnTo>
                <a:lnTo>
                  <a:pt x="9537" y="7593"/>
                </a:lnTo>
                <a:lnTo>
                  <a:pt x="9317" y="7887"/>
                </a:lnTo>
                <a:lnTo>
                  <a:pt x="9024" y="8143"/>
                </a:lnTo>
                <a:lnTo>
                  <a:pt x="8730" y="8364"/>
                </a:lnTo>
                <a:lnTo>
                  <a:pt x="8400" y="8547"/>
                </a:lnTo>
                <a:lnTo>
                  <a:pt x="8070" y="8657"/>
                </a:lnTo>
                <a:lnTo>
                  <a:pt x="7703" y="8694"/>
                </a:lnTo>
                <a:lnTo>
                  <a:pt x="7520" y="8694"/>
                </a:lnTo>
                <a:lnTo>
                  <a:pt x="7373" y="8657"/>
                </a:lnTo>
                <a:lnTo>
                  <a:pt x="7190" y="8620"/>
                </a:lnTo>
                <a:lnTo>
                  <a:pt x="7006" y="8547"/>
                </a:lnTo>
                <a:lnTo>
                  <a:pt x="6823" y="8437"/>
                </a:lnTo>
                <a:lnTo>
                  <a:pt x="6676" y="8290"/>
                </a:lnTo>
                <a:lnTo>
                  <a:pt x="6419" y="7997"/>
                </a:lnTo>
                <a:lnTo>
                  <a:pt x="6199" y="7667"/>
                </a:lnTo>
                <a:lnTo>
                  <a:pt x="6053" y="7300"/>
                </a:lnTo>
                <a:lnTo>
                  <a:pt x="6016" y="6896"/>
                </a:lnTo>
                <a:lnTo>
                  <a:pt x="6016" y="6676"/>
                </a:lnTo>
                <a:lnTo>
                  <a:pt x="6053" y="6493"/>
                </a:lnTo>
                <a:lnTo>
                  <a:pt x="6089" y="6309"/>
                </a:lnTo>
                <a:lnTo>
                  <a:pt x="6163" y="6126"/>
                </a:lnTo>
                <a:lnTo>
                  <a:pt x="6273" y="5943"/>
                </a:lnTo>
                <a:lnTo>
                  <a:pt x="6383" y="5759"/>
                </a:lnTo>
                <a:lnTo>
                  <a:pt x="6566" y="5576"/>
                </a:lnTo>
                <a:lnTo>
                  <a:pt x="6786" y="5429"/>
                </a:lnTo>
                <a:close/>
                <a:moveTo>
                  <a:pt x="3852" y="0"/>
                </a:moveTo>
                <a:lnTo>
                  <a:pt x="3522" y="37"/>
                </a:lnTo>
                <a:lnTo>
                  <a:pt x="3191" y="110"/>
                </a:lnTo>
                <a:lnTo>
                  <a:pt x="2898" y="257"/>
                </a:lnTo>
                <a:lnTo>
                  <a:pt x="2604" y="440"/>
                </a:lnTo>
                <a:lnTo>
                  <a:pt x="2348" y="660"/>
                </a:lnTo>
                <a:lnTo>
                  <a:pt x="2091" y="660"/>
                </a:lnTo>
                <a:lnTo>
                  <a:pt x="1871" y="734"/>
                </a:lnTo>
                <a:lnTo>
                  <a:pt x="1687" y="880"/>
                </a:lnTo>
                <a:lnTo>
                  <a:pt x="1541" y="1064"/>
                </a:lnTo>
                <a:lnTo>
                  <a:pt x="1394" y="1284"/>
                </a:lnTo>
                <a:lnTo>
                  <a:pt x="1321" y="1504"/>
                </a:lnTo>
                <a:lnTo>
                  <a:pt x="1137" y="1944"/>
                </a:lnTo>
                <a:lnTo>
                  <a:pt x="660" y="3522"/>
                </a:lnTo>
                <a:lnTo>
                  <a:pt x="404" y="4292"/>
                </a:lnTo>
                <a:lnTo>
                  <a:pt x="183" y="5062"/>
                </a:lnTo>
                <a:lnTo>
                  <a:pt x="37" y="5759"/>
                </a:lnTo>
                <a:lnTo>
                  <a:pt x="0" y="6126"/>
                </a:lnTo>
                <a:lnTo>
                  <a:pt x="0" y="6456"/>
                </a:lnTo>
                <a:lnTo>
                  <a:pt x="0" y="6786"/>
                </a:lnTo>
                <a:lnTo>
                  <a:pt x="73" y="7153"/>
                </a:lnTo>
                <a:lnTo>
                  <a:pt x="183" y="7483"/>
                </a:lnTo>
                <a:lnTo>
                  <a:pt x="330" y="7813"/>
                </a:lnTo>
                <a:lnTo>
                  <a:pt x="477" y="8033"/>
                </a:lnTo>
                <a:lnTo>
                  <a:pt x="660" y="8253"/>
                </a:lnTo>
                <a:lnTo>
                  <a:pt x="880" y="8474"/>
                </a:lnTo>
                <a:lnTo>
                  <a:pt x="1101" y="8657"/>
                </a:lnTo>
                <a:lnTo>
                  <a:pt x="1357" y="8767"/>
                </a:lnTo>
                <a:lnTo>
                  <a:pt x="1651" y="8877"/>
                </a:lnTo>
                <a:lnTo>
                  <a:pt x="1908" y="8914"/>
                </a:lnTo>
                <a:lnTo>
                  <a:pt x="2201" y="8950"/>
                </a:lnTo>
                <a:lnTo>
                  <a:pt x="2458" y="8914"/>
                </a:lnTo>
                <a:lnTo>
                  <a:pt x="2678" y="8840"/>
                </a:lnTo>
                <a:lnTo>
                  <a:pt x="2898" y="8730"/>
                </a:lnTo>
                <a:lnTo>
                  <a:pt x="3081" y="8620"/>
                </a:lnTo>
                <a:lnTo>
                  <a:pt x="3448" y="8290"/>
                </a:lnTo>
                <a:lnTo>
                  <a:pt x="3778" y="7923"/>
                </a:lnTo>
                <a:lnTo>
                  <a:pt x="3815" y="7960"/>
                </a:lnTo>
                <a:lnTo>
                  <a:pt x="3925" y="7960"/>
                </a:lnTo>
                <a:lnTo>
                  <a:pt x="4035" y="7887"/>
                </a:lnTo>
                <a:lnTo>
                  <a:pt x="4108" y="7813"/>
                </a:lnTo>
                <a:lnTo>
                  <a:pt x="4108" y="7740"/>
                </a:lnTo>
                <a:lnTo>
                  <a:pt x="4072" y="7593"/>
                </a:lnTo>
                <a:lnTo>
                  <a:pt x="4182" y="7446"/>
                </a:lnTo>
                <a:lnTo>
                  <a:pt x="4512" y="6896"/>
                </a:lnTo>
                <a:lnTo>
                  <a:pt x="4769" y="6309"/>
                </a:lnTo>
                <a:lnTo>
                  <a:pt x="5025" y="5722"/>
                </a:lnTo>
                <a:lnTo>
                  <a:pt x="5209" y="5099"/>
                </a:lnTo>
                <a:lnTo>
                  <a:pt x="5246" y="5062"/>
                </a:lnTo>
                <a:lnTo>
                  <a:pt x="5282" y="4989"/>
                </a:lnTo>
                <a:lnTo>
                  <a:pt x="5282" y="4915"/>
                </a:lnTo>
                <a:lnTo>
                  <a:pt x="5466" y="4292"/>
                </a:lnTo>
                <a:lnTo>
                  <a:pt x="5612" y="3632"/>
                </a:lnTo>
                <a:lnTo>
                  <a:pt x="5722" y="2971"/>
                </a:lnTo>
                <a:lnTo>
                  <a:pt x="5796" y="2311"/>
                </a:lnTo>
                <a:lnTo>
                  <a:pt x="5832" y="1981"/>
                </a:lnTo>
                <a:lnTo>
                  <a:pt x="5796" y="1651"/>
                </a:lnTo>
                <a:lnTo>
                  <a:pt x="5759" y="1357"/>
                </a:lnTo>
                <a:lnTo>
                  <a:pt x="5649" y="1064"/>
                </a:lnTo>
                <a:lnTo>
                  <a:pt x="5539" y="807"/>
                </a:lnTo>
                <a:lnTo>
                  <a:pt x="5356" y="587"/>
                </a:lnTo>
                <a:lnTo>
                  <a:pt x="5099" y="367"/>
                </a:lnTo>
                <a:lnTo>
                  <a:pt x="4842" y="184"/>
                </a:lnTo>
                <a:lnTo>
                  <a:pt x="4512" y="73"/>
                </a:lnTo>
                <a:lnTo>
                  <a:pt x="4182" y="0"/>
                </a:lnTo>
                <a:close/>
                <a:moveTo>
                  <a:pt x="8730" y="3962"/>
                </a:moveTo>
                <a:lnTo>
                  <a:pt x="8584" y="4072"/>
                </a:lnTo>
                <a:lnTo>
                  <a:pt x="8437" y="4182"/>
                </a:lnTo>
                <a:lnTo>
                  <a:pt x="8327" y="4329"/>
                </a:lnTo>
                <a:lnTo>
                  <a:pt x="7887" y="4439"/>
                </a:lnTo>
                <a:lnTo>
                  <a:pt x="7336" y="4585"/>
                </a:lnTo>
                <a:lnTo>
                  <a:pt x="6786" y="4842"/>
                </a:lnTo>
                <a:lnTo>
                  <a:pt x="6566" y="4989"/>
                </a:lnTo>
                <a:lnTo>
                  <a:pt x="6309" y="5172"/>
                </a:lnTo>
                <a:lnTo>
                  <a:pt x="6089" y="5356"/>
                </a:lnTo>
                <a:lnTo>
                  <a:pt x="5906" y="5576"/>
                </a:lnTo>
                <a:lnTo>
                  <a:pt x="5759" y="5796"/>
                </a:lnTo>
                <a:lnTo>
                  <a:pt x="5612" y="6053"/>
                </a:lnTo>
                <a:lnTo>
                  <a:pt x="5539" y="6309"/>
                </a:lnTo>
                <a:lnTo>
                  <a:pt x="5502" y="6603"/>
                </a:lnTo>
                <a:lnTo>
                  <a:pt x="5466" y="6860"/>
                </a:lnTo>
                <a:lnTo>
                  <a:pt x="5502" y="7116"/>
                </a:lnTo>
                <a:lnTo>
                  <a:pt x="5539" y="7373"/>
                </a:lnTo>
                <a:lnTo>
                  <a:pt x="5612" y="7630"/>
                </a:lnTo>
                <a:lnTo>
                  <a:pt x="5722" y="7887"/>
                </a:lnTo>
                <a:lnTo>
                  <a:pt x="5869" y="8107"/>
                </a:lnTo>
                <a:lnTo>
                  <a:pt x="6016" y="8327"/>
                </a:lnTo>
                <a:lnTo>
                  <a:pt x="6199" y="8547"/>
                </a:lnTo>
                <a:lnTo>
                  <a:pt x="6419" y="8730"/>
                </a:lnTo>
                <a:lnTo>
                  <a:pt x="6639" y="8914"/>
                </a:lnTo>
                <a:lnTo>
                  <a:pt x="6860" y="9060"/>
                </a:lnTo>
                <a:lnTo>
                  <a:pt x="7116" y="9170"/>
                </a:lnTo>
                <a:lnTo>
                  <a:pt x="7410" y="9244"/>
                </a:lnTo>
                <a:lnTo>
                  <a:pt x="7703" y="9281"/>
                </a:lnTo>
                <a:lnTo>
                  <a:pt x="8033" y="9244"/>
                </a:lnTo>
                <a:lnTo>
                  <a:pt x="8327" y="9170"/>
                </a:lnTo>
                <a:lnTo>
                  <a:pt x="8620" y="9024"/>
                </a:lnTo>
                <a:lnTo>
                  <a:pt x="8877" y="8877"/>
                </a:lnTo>
                <a:lnTo>
                  <a:pt x="9391" y="8547"/>
                </a:lnTo>
                <a:lnTo>
                  <a:pt x="9611" y="8364"/>
                </a:lnTo>
                <a:lnTo>
                  <a:pt x="9794" y="8143"/>
                </a:lnTo>
                <a:lnTo>
                  <a:pt x="9977" y="7923"/>
                </a:lnTo>
                <a:lnTo>
                  <a:pt x="10161" y="7703"/>
                </a:lnTo>
                <a:lnTo>
                  <a:pt x="10418" y="7190"/>
                </a:lnTo>
                <a:lnTo>
                  <a:pt x="10638" y="6676"/>
                </a:lnTo>
                <a:lnTo>
                  <a:pt x="10711" y="6346"/>
                </a:lnTo>
                <a:lnTo>
                  <a:pt x="10748" y="6053"/>
                </a:lnTo>
                <a:lnTo>
                  <a:pt x="10748" y="5722"/>
                </a:lnTo>
                <a:lnTo>
                  <a:pt x="10711" y="5466"/>
                </a:lnTo>
                <a:lnTo>
                  <a:pt x="10601" y="5172"/>
                </a:lnTo>
                <a:lnTo>
                  <a:pt x="10454" y="4915"/>
                </a:lnTo>
                <a:lnTo>
                  <a:pt x="10271" y="4659"/>
                </a:lnTo>
                <a:lnTo>
                  <a:pt x="10051" y="4439"/>
                </a:lnTo>
                <a:lnTo>
                  <a:pt x="9794" y="4255"/>
                </a:lnTo>
                <a:lnTo>
                  <a:pt x="9537" y="4108"/>
                </a:lnTo>
                <a:lnTo>
                  <a:pt x="9244" y="3998"/>
                </a:lnTo>
                <a:lnTo>
                  <a:pt x="8950" y="3962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04" name="CustomShape 176"/>
          <p:cNvSpPr/>
          <p:nvPr/>
        </p:nvSpPr>
        <p:spPr>
          <a:xfrm>
            <a:off x="7920720" y="4361400"/>
            <a:ext cx="558360" cy="394560"/>
          </a:xfrm>
          <a:custGeom>
            <a:avLst/>
            <a:gdLst/>
            <a:ahLst/>
            <a:rect l="l" t="t" r="r" b="b"/>
            <a:pathLst>
              <a:path w="16911" h="11959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05" name="CustomShape 177"/>
          <p:cNvSpPr/>
          <p:nvPr/>
        </p:nvSpPr>
        <p:spPr>
          <a:xfrm>
            <a:off x="8894880" y="2019240"/>
            <a:ext cx="325440" cy="416520"/>
          </a:xfrm>
          <a:custGeom>
            <a:avLst/>
            <a:gdLst/>
            <a:ahLst/>
            <a:rect l="l" t="t" r="r" b="b"/>
            <a:pathLst>
              <a:path w="9868" h="1262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06" name="CustomShape 178"/>
          <p:cNvSpPr/>
          <p:nvPr/>
        </p:nvSpPr>
        <p:spPr>
          <a:xfrm>
            <a:off x="7493760" y="3891960"/>
            <a:ext cx="439560" cy="496440"/>
          </a:xfrm>
          <a:custGeom>
            <a:avLst/>
            <a:gdLst/>
            <a:ahLst/>
            <a:rect l="l" t="t" r="r" b="b"/>
            <a:pathLst>
              <a:path w="13316" h="15041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07" name="CustomShape 179"/>
          <p:cNvSpPr/>
          <p:nvPr/>
        </p:nvSpPr>
        <p:spPr>
          <a:xfrm>
            <a:off x="7443000" y="2984760"/>
            <a:ext cx="449280" cy="300240"/>
          </a:xfrm>
          <a:custGeom>
            <a:avLst/>
            <a:gdLst/>
            <a:ahLst/>
            <a:rect l="l" t="t" r="r" b="b"/>
            <a:pathLst>
              <a:path w="13610" h="9098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08" name="CustomShape 180"/>
          <p:cNvSpPr/>
          <p:nvPr/>
        </p:nvSpPr>
        <p:spPr>
          <a:xfrm>
            <a:off x="8879040" y="3357000"/>
            <a:ext cx="203040" cy="217800"/>
          </a:xfrm>
          <a:custGeom>
            <a:avLst/>
            <a:gdLst/>
            <a:ahLst/>
            <a:rect l="l" t="t" r="r" b="b"/>
            <a:pathLst>
              <a:path w="6164" h="6604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09" name="CustomShape 181"/>
          <p:cNvSpPr/>
          <p:nvPr/>
        </p:nvSpPr>
        <p:spPr>
          <a:xfrm>
            <a:off x="850320" y="1031400"/>
            <a:ext cx="60372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rnd" w="19080">
            <a:solidFill>
              <a:srgbClr val="a4c2f4"/>
            </a:solidFill>
            <a:custDash>
              <a:ds d="400000" sp="3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10" name="PlaceHolder 182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880" cy="858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E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11" name="PlaceHolder 18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Pulse para editar el formato de esquema del texto</a:t>
            </a:r>
            <a:endParaRPr b="0" lang="es-E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Segundo nivel del esquema</a:t>
            </a:r>
            <a:endParaRPr b="0" lang="es-E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Tercer nivel del esquema</a:t>
            </a:r>
            <a:endParaRPr b="0" lang="es-E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Cuarto nivel del esquema</a:t>
            </a:r>
            <a:endParaRPr b="0" lang="es-E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Quinto nivel del esquema</a:t>
            </a:r>
            <a:endParaRPr b="0" lang="es-E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Sexto nivel del esquema</a:t>
            </a:r>
            <a:endParaRPr b="0" lang="es-E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Séptimo nivel del esquema</a:t>
            </a:r>
            <a:endParaRPr b="0" lang="es-E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37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25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25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37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37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25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25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25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8.jpeg"/><Relationship Id="rId2" Type="http://schemas.openxmlformats.org/officeDocument/2006/relationships/slideLayout" Target="../slideLayouts/slideLayout37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5.jpeg"/><Relationship Id="rId3" Type="http://schemas.openxmlformats.org/officeDocument/2006/relationships/slideLayout" Target="../slideLayouts/slideLayout16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37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37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37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37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49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49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49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36.jpeg"/><Relationship Id="rId2" Type="http://schemas.openxmlformats.org/officeDocument/2006/relationships/slideLayout" Target="../slideLayouts/slideLayout65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slideLayout" Target="../slideLayouts/slideLayout65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6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6.jpeg"/><Relationship Id="rId2" Type="http://schemas.openxmlformats.org/officeDocument/2006/relationships/slideLayout" Target="../slideLayouts/slideLayout25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slideLayout" Target="../slideLayouts/slideLayout65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slideLayout" Target="../slideLayouts/slideLayout65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slideLayout" Target="../slideLayouts/slideLayout65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42.jpeg"/><Relationship Id="rId2" Type="http://schemas.openxmlformats.org/officeDocument/2006/relationships/slideLayout" Target="../slideLayouts/slideLayout65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slideLayout" Target="../slideLayouts/slideLayout65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44.jpeg"/><Relationship Id="rId2" Type="http://schemas.openxmlformats.org/officeDocument/2006/relationships/slideLayout" Target="../slideLayouts/slideLayout65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slideLayout" Target="../slideLayouts/slideLayout65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slideLayout" Target="../slideLayouts/slideLayout65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65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slideLayout" Target="../slideLayouts/slideLayout6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slideLayout" Target="../slideLayouts/slideLayout65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50.jpeg"/><Relationship Id="rId2" Type="http://schemas.openxmlformats.org/officeDocument/2006/relationships/slideLayout" Target="../slideLayouts/slideLayout65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51.jpeg"/><Relationship Id="rId2" Type="http://schemas.openxmlformats.org/officeDocument/2006/relationships/slideLayout" Target="../slideLayouts/slideLayout49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52.jpeg"/><Relationship Id="rId2" Type="http://schemas.openxmlformats.org/officeDocument/2006/relationships/slideLayout" Target="../slideLayouts/slideLayout49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hyperlink" Target="http://creativecommons.org/licenses/by-sa/4.0/" TargetMode="External"/><Relationship Id="rId2" Type="http://schemas.openxmlformats.org/officeDocument/2006/relationships/image" Target="../media/image53.png"/><Relationship Id="rId3" Type="http://schemas.openxmlformats.org/officeDocument/2006/relationships/slideLayout" Target="../slideLayouts/slideLayout49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7.jpeg"/><Relationship Id="rId2" Type="http://schemas.openxmlformats.org/officeDocument/2006/relationships/slideLayout" Target="../slideLayouts/slideLayout37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37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37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6" name="CustomShape 1"/>
          <p:cNvSpPr/>
          <p:nvPr/>
        </p:nvSpPr>
        <p:spPr>
          <a:xfrm>
            <a:off x="3210840" y="1661760"/>
            <a:ext cx="5301000" cy="1159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/>
          <a:p>
            <a:pPr algn="r">
              <a:lnSpc>
                <a:spcPct val="100000"/>
              </a:lnSpc>
            </a:pPr>
            <a:r>
              <a:rPr b="0" lang="es-ES" sz="3700" spc="-1" strike="noStrike">
                <a:solidFill>
                  <a:srgbClr val="3c78d8"/>
                </a:solidFill>
                <a:uFill>
                  <a:solidFill>
                    <a:srgbClr val="ffffff"/>
                  </a:solidFill>
                </a:uFill>
                <a:latin typeface="Sniglet"/>
                <a:ea typeface="Sniglet"/>
              </a:rPr>
              <a:t>SCRATCH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47" name="CustomShape 2"/>
          <p:cNvSpPr/>
          <p:nvPr/>
        </p:nvSpPr>
        <p:spPr>
          <a:xfrm>
            <a:off x="3210840" y="2864160"/>
            <a:ext cx="5301000" cy="78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 algn="r">
              <a:lnSpc>
                <a:spcPct val="100000"/>
              </a:lnSpc>
            </a:pPr>
            <a:r>
              <a:rPr b="0" lang="es-ES" sz="2600" spc="-1" strike="noStrike">
                <a:solidFill>
                  <a:srgbClr val="1c4587"/>
                </a:solidFill>
                <a:uFill>
                  <a:solidFill>
                    <a:srgbClr val="ffffff"/>
                  </a:solidFill>
                </a:uFill>
                <a:latin typeface="Dosis"/>
                <a:ea typeface="Dosis"/>
              </a:rPr>
              <a:t>CodeWeek 2016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348" name="Shape 518" descr=""/>
          <p:cNvPicPr/>
          <p:nvPr/>
        </p:nvPicPr>
        <p:blipFill>
          <a:blip r:embed="rId1"/>
          <a:stretch/>
        </p:blipFill>
        <p:spPr>
          <a:xfrm>
            <a:off x="357480" y="1125720"/>
            <a:ext cx="5440320" cy="1563120"/>
          </a:xfrm>
          <a:prstGeom prst="rect">
            <a:avLst/>
          </a:prstGeom>
          <a:ln>
            <a:noFill/>
          </a:ln>
        </p:spPr>
      </p:pic>
    </p:spTree>
  </p:cSld>
  <p:transition spd="slow"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7" name="CustomShape 1"/>
          <p:cNvSpPr/>
          <p:nvPr/>
        </p:nvSpPr>
        <p:spPr>
          <a:xfrm>
            <a:off x="748080" y="225000"/>
            <a:ext cx="6139800" cy="85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/>
          <a:p>
            <a:pPr>
              <a:lnSpc>
                <a:spcPct val="100000"/>
              </a:lnSpc>
            </a:pPr>
            <a:r>
              <a:rPr b="1" lang="es-ES" sz="1800" spc="-1" strike="noStrike">
                <a:solidFill>
                  <a:srgbClr val="3c78d8"/>
                </a:solidFill>
                <a:uFill>
                  <a:solidFill>
                    <a:srgbClr val="ffffff"/>
                  </a:solidFill>
                </a:uFill>
                <a:latin typeface="Sniglet"/>
                <a:ea typeface="Sniglet"/>
              </a:rPr>
              <a:t>FORMA DE PROGRAMAR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368" name="Shape 574" descr=""/>
          <p:cNvPicPr/>
          <p:nvPr/>
        </p:nvPicPr>
        <p:blipFill>
          <a:blip r:embed="rId1"/>
          <a:stretch/>
        </p:blipFill>
        <p:spPr>
          <a:xfrm>
            <a:off x="924480" y="1211040"/>
            <a:ext cx="5452560" cy="3855600"/>
          </a:xfrm>
          <a:prstGeom prst="rect">
            <a:avLst/>
          </a:prstGeom>
          <a:ln>
            <a:noFill/>
          </a:ln>
        </p:spPr>
      </p:pic>
    </p:spTree>
  </p:cSld>
  <p:transition spd="slow">
    <p:fade/>
  </p:transition>
  <p:timing>
    <p:tnLst>
      <p:par>
        <p:cTn id="19" dur="indefinite" restart="never" nodeType="tmRoot">
          <p:childTnLst>
            <p:seq>
              <p:cTn id="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9" name="Shape 579" descr=""/>
          <p:cNvPicPr/>
          <p:nvPr/>
        </p:nvPicPr>
        <p:blipFill>
          <a:blip r:embed="rId1"/>
          <a:stretch/>
        </p:blipFill>
        <p:spPr>
          <a:xfrm>
            <a:off x="825840" y="190800"/>
            <a:ext cx="7023960" cy="4594320"/>
          </a:xfrm>
          <a:prstGeom prst="rect">
            <a:avLst/>
          </a:prstGeom>
          <a:ln>
            <a:noFill/>
          </a:ln>
        </p:spPr>
      </p:pic>
    </p:spTree>
  </p:cSld>
  <p:transition spd="slow">
    <p:fade/>
  </p:transition>
  <p:timing>
    <p:tnLst>
      <p:par>
        <p:cTn id="21" dur="indefinite" restart="never" nodeType="tmRoot">
          <p:childTnLst>
            <p:seq>
              <p:cTn id="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0" name="Shape 584" descr=""/>
          <p:cNvPicPr/>
          <p:nvPr/>
        </p:nvPicPr>
        <p:blipFill>
          <a:blip r:embed="rId1"/>
          <a:stretch/>
        </p:blipFill>
        <p:spPr>
          <a:xfrm>
            <a:off x="888840" y="415080"/>
            <a:ext cx="7338240" cy="4434120"/>
          </a:xfrm>
          <a:prstGeom prst="rect">
            <a:avLst/>
          </a:prstGeom>
          <a:ln>
            <a:noFill/>
          </a:ln>
        </p:spPr>
      </p:pic>
    </p:spTree>
  </p:cSld>
  <p:transition spd="slow">
    <p:fade/>
  </p:transition>
  <p:timing>
    <p:tnLst>
      <p:par>
        <p:cTn id="23" dur="indefinite" restart="never" nodeType="tmRoot">
          <p:childTnLst>
            <p:seq>
              <p:cTn id="2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1" name="CustomShape 1"/>
          <p:cNvSpPr/>
          <p:nvPr/>
        </p:nvSpPr>
        <p:spPr>
          <a:xfrm>
            <a:off x="748080" y="225000"/>
            <a:ext cx="6139800" cy="85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/>
          <a:p>
            <a:pPr>
              <a:lnSpc>
                <a:spcPct val="100000"/>
              </a:lnSpc>
            </a:pPr>
            <a:r>
              <a:rPr b="1" lang="es-ES" sz="1800" spc="-1" strike="noStrike">
                <a:solidFill>
                  <a:srgbClr val="3c78d8"/>
                </a:solidFill>
                <a:uFill>
                  <a:solidFill>
                    <a:srgbClr val="ffffff"/>
                  </a:solidFill>
                </a:uFill>
                <a:latin typeface="Sniglet"/>
                <a:ea typeface="Sniglet"/>
              </a:rPr>
              <a:t>SCRATCH &amp; MATEMÁTICAS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72" name="CustomShape 2"/>
          <p:cNvSpPr/>
          <p:nvPr/>
        </p:nvSpPr>
        <p:spPr>
          <a:xfrm>
            <a:off x="748080" y="1302840"/>
            <a:ext cx="6139800" cy="3610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00000"/>
              </a:lnSpc>
            </a:pPr>
            <a:r>
              <a:rPr b="0" lang="es-ES" sz="2500" spc="-1" strike="noStrike">
                <a:solidFill>
                  <a:srgbClr val="3d4965"/>
                </a:solidFill>
                <a:uFill>
                  <a:solidFill>
                    <a:srgbClr val="ffffff"/>
                  </a:solidFill>
                </a:uFill>
                <a:latin typeface="Dosis"/>
                <a:ea typeface="Dosis"/>
              </a:rPr>
              <a:t>Mi calculadora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ES" sz="2500" spc="-1" strike="noStrike">
                <a:solidFill>
                  <a:srgbClr val="3d4965"/>
                </a:solidFill>
                <a:uFill>
                  <a:solidFill>
                    <a:srgbClr val="ffffff"/>
                  </a:solidFill>
                </a:uFill>
                <a:latin typeface="Dosis"/>
                <a:ea typeface="Dosis"/>
              </a:rPr>
              <a:t>Agilidad en el cálculo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ransition spd="slow">
    <p:fade/>
  </p:transition>
  <p:timing>
    <p:tnLst>
      <p:par>
        <p:cTn id="25" dur="indefinite" restart="never" nodeType="tmRoot">
          <p:childTnLst>
            <p:seq>
              <p:cTn id="2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3" name="CustomShape 1"/>
          <p:cNvSpPr/>
          <p:nvPr/>
        </p:nvSpPr>
        <p:spPr>
          <a:xfrm>
            <a:off x="748080" y="225000"/>
            <a:ext cx="6139800" cy="85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/>
          <a:p>
            <a:pPr>
              <a:lnSpc>
                <a:spcPct val="100000"/>
              </a:lnSpc>
            </a:pPr>
            <a:r>
              <a:rPr b="1" lang="es-ES" sz="1800" spc="-1" strike="noStrike">
                <a:solidFill>
                  <a:srgbClr val="3c78d8"/>
                </a:solidFill>
                <a:uFill>
                  <a:solidFill>
                    <a:srgbClr val="ffffff"/>
                  </a:solidFill>
                </a:uFill>
                <a:latin typeface="Sniglet"/>
                <a:ea typeface="Sniglet"/>
              </a:rPr>
              <a:t>Calculadora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374" name="Shape 596" descr=""/>
          <p:cNvPicPr/>
          <p:nvPr/>
        </p:nvPicPr>
        <p:blipFill>
          <a:blip r:embed="rId1"/>
          <a:stretch/>
        </p:blipFill>
        <p:spPr>
          <a:xfrm>
            <a:off x="671760" y="1135800"/>
            <a:ext cx="7005240" cy="3944160"/>
          </a:xfrm>
          <a:prstGeom prst="rect">
            <a:avLst/>
          </a:prstGeom>
          <a:ln>
            <a:noFill/>
          </a:ln>
        </p:spPr>
      </p:pic>
    </p:spTree>
  </p:cSld>
  <p:transition spd="slow">
    <p:fade/>
  </p:transition>
  <p:timing>
    <p:tnLst>
      <p:par>
        <p:cTn id="27" dur="indefinite" restart="never" nodeType="tmRoot">
          <p:childTnLst>
            <p:seq>
              <p:cTn id="2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5" name="Shape 601" descr=""/>
          <p:cNvPicPr/>
          <p:nvPr/>
        </p:nvPicPr>
        <p:blipFill>
          <a:blip r:embed="rId1"/>
          <a:stretch/>
        </p:blipFill>
        <p:spPr>
          <a:xfrm>
            <a:off x="304920" y="0"/>
            <a:ext cx="6839280" cy="5142960"/>
          </a:xfrm>
          <a:prstGeom prst="rect">
            <a:avLst/>
          </a:prstGeom>
          <a:ln>
            <a:noFill/>
          </a:ln>
        </p:spPr>
      </p:pic>
    </p:spTree>
  </p:cSld>
  <p:transition spd="slow">
    <p:fade/>
  </p:transition>
  <p:timing>
    <p:tnLst>
      <p:par>
        <p:cTn id="29" dur="indefinite" restart="never" nodeType="tmRoot">
          <p:childTnLst>
            <p:seq>
              <p:cTn id="3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6" name="Shape 606" descr=""/>
          <p:cNvPicPr/>
          <p:nvPr/>
        </p:nvPicPr>
        <p:blipFill>
          <a:blip r:embed="rId1"/>
          <a:stretch/>
        </p:blipFill>
        <p:spPr>
          <a:xfrm>
            <a:off x="1650960" y="833040"/>
            <a:ext cx="5174280" cy="3817080"/>
          </a:xfrm>
          <a:prstGeom prst="rect">
            <a:avLst/>
          </a:prstGeom>
          <a:ln>
            <a:noFill/>
          </a:ln>
        </p:spPr>
      </p:pic>
    </p:spTree>
  </p:cSld>
  <p:transition spd="slow">
    <p:fade/>
  </p:transition>
  <p:timing>
    <p:tnLst>
      <p:par>
        <p:cTn id="31" dur="indefinite" restart="never" nodeType="tmRoot">
          <p:childTnLst>
            <p:seq>
              <p:cTn id="3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7" name="Shape 611" descr=""/>
          <p:cNvPicPr/>
          <p:nvPr/>
        </p:nvPicPr>
        <p:blipFill>
          <a:blip r:embed="rId1"/>
          <a:stretch/>
        </p:blipFill>
        <p:spPr>
          <a:xfrm>
            <a:off x="64080" y="1492200"/>
            <a:ext cx="8894880" cy="2617920"/>
          </a:xfrm>
          <a:prstGeom prst="rect">
            <a:avLst/>
          </a:prstGeom>
          <a:ln>
            <a:noFill/>
          </a:ln>
        </p:spPr>
      </p:pic>
    </p:spTree>
  </p:cSld>
  <p:transition spd="slow">
    <p:fade/>
  </p:transition>
  <p:timing>
    <p:tnLst>
      <p:par>
        <p:cTn id="33" dur="indefinite" restart="never" nodeType="tmRoot">
          <p:childTnLst>
            <p:seq>
              <p:cTn id="3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8" name="Shape 616" descr=""/>
          <p:cNvPicPr/>
          <p:nvPr/>
        </p:nvPicPr>
        <p:blipFill>
          <a:blip r:embed="rId1"/>
          <a:stretch/>
        </p:blipFill>
        <p:spPr>
          <a:xfrm>
            <a:off x="371520" y="1080720"/>
            <a:ext cx="8257320" cy="2981160"/>
          </a:xfrm>
          <a:prstGeom prst="rect">
            <a:avLst/>
          </a:prstGeom>
          <a:ln>
            <a:noFill/>
          </a:ln>
        </p:spPr>
      </p:pic>
    </p:spTree>
  </p:cSld>
  <p:transition spd="slow">
    <p:fade/>
  </p:transition>
  <p:timing>
    <p:tnLst>
      <p:par>
        <p:cTn id="35" dur="indefinite" restart="never" nodeType="tmRoot">
          <p:childTnLst>
            <p:seq>
              <p:cTn id="3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9" name="CustomShape 1"/>
          <p:cNvSpPr/>
          <p:nvPr/>
        </p:nvSpPr>
        <p:spPr>
          <a:xfrm>
            <a:off x="748080" y="225000"/>
            <a:ext cx="6139800" cy="85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/>
          <a:p>
            <a:pPr>
              <a:lnSpc>
                <a:spcPct val="100000"/>
              </a:lnSpc>
            </a:pPr>
            <a:r>
              <a:rPr b="1" lang="es-ES" sz="1800" spc="-1" strike="noStrike">
                <a:solidFill>
                  <a:srgbClr val="3c78d8"/>
                </a:solidFill>
                <a:uFill>
                  <a:solidFill>
                    <a:srgbClr val="ffffff"/>
                  </a:solidFill>
                </a:uFill>
                <a:latin typeface="Sniglet"/>
                <a:ea typeface="Sniglet"/>
              </a:rPr>
              <a:t>Ahora es vuestro turno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80" name="CustomShape 2"/>
          <p:cNvSpPr/>
          <p:nvPr/>
        </p:nvSpPr>
        <p:spPr>
          <a:xfrm>
            <a:off x="748080" y="1302840"/>
            <a:ext cx="6139800" cy="3610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00000"/>
              </a:lnSpc>
            </a:pP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ES" sz="2500" spc="-1" strike="noStrike">
                <a:solidFill>
                  <a:srgbClr val="3d4965"/>
                </a:solidFill>
                <a:uFill>
                  <a:solidFill>
                    <a:srgbClr val="ffffff"/>
                  </a:solidFill>
                </a:uFill>
                <a:latin typeface="Dosis"/>
                <a:ea typeface="Dosis"/>
              </a:rPr>
              <a:t>Una vez hecho la programación para la suma, el reto es hacer la programación correspondiente para las otras operaciones (resta, multiplicación y división).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381" name="Shape 623" descr=""/>
          <p:cNvPicPr/>
          <p:nvPr/>
        </p:nvPicPr>
        <p:blipFill>
          <a:blip r:embed="rId1"/>
          <a:stretch/>
        </p:blipFill>
        <p:spPr>
          <a:xfrm>
            <a:off x="4734000" y="225000"/>
            <a:ext cx="2401920" cy="2444400"/>
          </a:xfrm>
          <a:prstGeom prst="rect">
            <a:avLst/>
          </a:prstGeom>
          <a:ln>
            <a:noFill/>
          </a:ln>
        </p:spPr>
      </p:pic>
    </p:spTree>
  </p:cSld>
  <p:transition spd="slow">
    <p:fade/>
  </p:transition>
  <p:timing>
    <p:tnLst>
      <p:par>
        <p:cTn id="37" dur="indefinite" restart="never" nodeType="tmRoot">
          <p:childTnLst>
            <p:seq>
              <p:cTn id="3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9" name="CustomShape 1"/>
          <p:cNvSpPr/>
          <p:nvPr/>
        </p:nvSpPr>
        <p:spPr>
          <a:xfrm>
            <a:off x="748080" y="225000"/>
            <a:ext cx="6139800" cy="85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/>
          <a:p>
            <a:r>
              <a:rPr b="1" lang="es-ES" sz="1800" spc="-1" strike="noStrike">
                <a:solidFill>
                  <a:srgbClr val="3c78d8"/>
                </a:solidFill>
                <a:uFill>
                  <a:solidFill>
                    <a:srgbClr val="ffffff"/>
                  </a:solidFill>
                </a:uFill>
                <a:latin typeface="Sniglet"/>
                <a:ea typeface="Sniglet"/>
              </a:rPr>
              <a:t>                         </a:t>
            </a:r>
            <a:r>
              <a:rPr b="1" lang="es-ES" sz="1800" spc="-1" strike="noStrike">
                <a:solidFill>
                  <a:srgbClr val="3c78d8"/>
                </a:solidFill>
                <a:uFill>
                  <a:solidFill>
                    <a:srgbClr val="ffffff"/>
                  </a:solidFill>
                </a:uFill>
                <a:latin typeface="Sniglet"/>
                <a:ea typeface="Sniglet"/>
              </a:rPr>
              <a:t>JOSÉ ALONSO &amp; MANU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50" name="CustomShape 2"/>
          <p:cNvSpPr/>
          <p:nvPr/>
        </p:nvSpPr>
        <p:spPr>
          <a:xfrm>
            <a:off x="748080" y="1363320"/>
            <a:ext cx="3158280" cy="3610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00000"/>
              </a:lnSpc>
            </a:pP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ES" sz="2200" spc="-1" strike="noStrike">
                <a:solidFill>
                  <a:srgbClr val="3d4965"/>
                </a:solidFill>
                <a:uFill>
                  <a:solidFill>
                    <a:srgbClr val="ffffff"/>
                  </a:solidFill>
                </a:uFill>
                <a:latin typeface="Dosis"/>
                <a:ea typeface="Dosis"/>
              </a:rPr>
              <a:t>@josealonso56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ES" sz="2200" spc="-1" strike="noStrike">
                <a:solidFill>
                  <a:srgbClr val="3d4965"/>
                </a:solidFill>
                <a:uFill>
                  <a:solidFill>
                    <a:srgbClr val="ffffff"/>
                  </a:solidFill>
                </a:uFill>
                <a:latin typeface="Dosis"/>
                <a:ea typeface="Dosis"/>
              </a:rPr>
              <a:t>toblerone554@gmail.com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51" name="CustomShape 3"/>
          <p:cNvSpPr/>
          <p:nvPr/>
        </p:nvSpPr>
        <p:spPr>
          <a:xfrm>
            <a:off x="4097160" y="1363320"/>
            <a:ext cx="3158280" cy="3610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00000"/>
              </a:lnSpc>
            </a:pP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ES" sz="2200" spc="-1" strike="noStrike">
                <a:solidFill>
                  <a:srgbClr val="3d4965"/>
                </a:solidFill>
                <a:uFill>
                  <a:solidFill>
                    <a:srgbClr val="ffffff"/>
                  </a:solidFill>
                </a:uFill>
                <a:latin typeface="Dosis"/>
                <a:ea typeface="Dosis"/>
              </a:rPr>
              <a:t>@makova65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ES" sz="2200" spc="-1" strike="noStrike">
                <a:solidFill>
                  <a:srgbClr val="3d4965"/>
                </a:solidFill>
                <a:uFill>
                  <a:solidFill>
                    <a:srgbClr val="ffffff"/>
                  </a:solidFill>
                </a:uFill>
                <a:latin typeface="Dosis"/>
                <a:ea typeface="Dosis"/>
              </a:rPr>
              <a:t>makova@member.fsf.org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352" name="Shape 526" descr=""/>
          <p:cNvPicPr/>
          <p:nvPr/>
        </p:nvPicPr>
        <p:blipFill>
          <a:blip r:embed="rId1"/>
          <a:stretch/>
        </p:blipFill>
        <p:spPr>
          <a:xfrm>
            <a:off x="1132200" y="1497240"/>
            <a:ext cx="1623960" cy="1216080"/>
          </a:xfrm>
          <a:prstGeom prst="rect">
            <a:avLst/>
          </a:prstGeom>
          <a:ln>
            <a:noFill/>
          </a:ln>
        </p:spPr>
      </p:pic>
      <p:pic>
        <p:nvPicPr>
          <p:cNvPr id="1353" name="Shape 527" descr=""/>
          <p:cNvPicPr/>
          <p:nvPr/>
        </p:nvPicPr>
        <p:blipFill>
          <a:blip r:embed="rId2"/>
          <a:srcRect l="0" t="22191" r="0" b="22202"/>
          <a:stretch/>
        </p:blipFill>
        <p:spPr>
          <a:xfrm>
            <a:off x="4704120" y="1632600"/>
            <a:ext cx="1944360" cy="1080720"/>
          </a:xfrm>
          <a:prstGeom prst="rect">
            <a:avLst/>
          </a:prstGeom>
          <a:ln>
            <a:noFill/>
          </a:ln>
        </p:spPr>
      </p:pic>
    </p:spTree>
  </p:cSld>
  <p:transition spd="slow">
    <p:fade/>
  </p:transition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" name="CustomShape 1"/>
          <p:cNvSpPr/>
          <p:nvPr/>
        </p:nvSpPr>
        <p:spPr>
          <a:xfrm>
            <a:off x="748080" y="225000"/>
            <a:ext cx="6139800" cy="85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/>
          <a:p>
            <a:r>
              <a:rPr b="0" lang="es-ES" sz="2500" spc="-1" strike="noStrike">
                <a:solidFill>
                  <a:srgbClr val="3d4965"/>
                </a:solidFill>
                <a:uFill>
                  <a:solidFill>
                    <a:srgbClr val="ffffff"/>
                  </a:solidFill>
                </a:uFill>
                <a:latin typeface="Dosis"/>
                <a:ea typeface="Dosis"/>
              </a:rPr>
              <a:t>Agilidad en el cálculo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383" name="Shape 629" descr=""/>
          <p:cNvPicPr/>
          <p:nvPr/>
        </p:nvPicPr>
        <p:blipFill>
          <a:blip r:embed="rId1"/>
          <a:stretch/>
        </p:blipFill>
        <p:spPr>
          <a:xfrm>
            <a:off x="376560" y="813600"/>
            <a:ext cx="7419960" cy="4080240"/>
          </a:xfrm>
          <a:prstGeom prst="rect">
            <a:avLst/>
          </a:prstGeom>
          <a:ln>
            <a:noFill/>
          </a:ln>
        </p:spPr>
      </p:pic>
    </p:spTree>
  </p:cSld>
  <p:transition spd="slow">
    <p:fade/>
  </p:transition>
  <p:timing>
    <p:tnLst>
      <p:par>
        <p:cTn id="39" dur="indefinite" restart="never" nodeType="tmRoot">
          <p:childTnLst>
            <p:seq>
              <p:cTn id="4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CustomShape 1"/>
          <p:cNvSpPr/>
          <p:nvPr/>
        </p:nvSpPr>
        <p:spPr>
          <a:xfrm>
            <a:off x="748080" y="225000"/>
            <a:ext cx="6139800" cy="85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/>
          <a:p>
            <a:pPr>
              <a:lnSpc>
                <a:spcPct val="100000"/>
              </a:lnSpc>
            </a:pPr>
            <a:r>
              <a:rPr b="1" lang="es-ES" sz="1800" spc="-1" strike="noStrike">
                <a:solidFill>
                  <a:srgbClr val="3c78d8"/>
                </a:solidFill>
                <a:uFill>
                  <a:solidFill>
                    <a:srgbClr val="ffffff"/>
                  </a:solidFill>
                </a:uFill>
                <a:latin typeface="Sniglet"/>
                <a:ea typeface="Sniglet"/>
              </a:rPr>
              <a:t>Crearemos 4 fondos: inicio, ganas, pierdes y pista de carreras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385" name="Shape 635" descr=""/>
          <p:cNvPicPr/>
          <p:nvPr/>
        </p:nvPicPr>
        <p:blipFill>
          <a:blip r:embed="rId1"/>
          <a:stretch/>
        </p:blipFill>
        <p:spPr>
          <a:xfrm>
            <a:off x="2162880" y="1415520"/>
            <a:ext cx="3798720" cy="3592440"/>
          </a:xfrm>
          <a:prstGeom prst="rect">
            <a:avLst/>
          </a:prstGeom>
          <a:ln>
            <a:noFill/>
          </a:ln>
        </p:spPr>
      </p:pic>
    </p:spTree>
  </p:cSld>
  <p:transition spd="slow">
    <p:fade/>
  </p:transition>
  <p:timing>
    <p:tnLst>
      <p:par>
        <p:cTn id="41" dur="indefinite" restart="never" nodeType="tmRoot">
          <p:childTnLst>
            <p:seq>
              <p:cTn id="4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6" name="CustomShape 1"/>
          <p:cNvSpPr/>
          <p:nvPr/>
        </p:nvSpPr>
        <p:spPr>
          <a:xfrm>
            <a:off x="748080" y="225000"/>
            <a:ext cx="6139800" cy="85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/>
          <a:p>
            <a:pPr>
              <a:lnSpc>
                <a:spcPct val="100000"/>
              </a:lnSpc>
            </a:pPr>
            <a:r>
              <a:rPr b="1" lang="es-ES" sz="1800" spc="-1" strike="noStrike">
                <a:solidFill>
                  <a:srgbClr val="3c78d8"/>
                </a:solidFill>
                <a:uFill>
                  <a:solidFill>
                    <a:srgbClr val="ffffff"/>
                  </a:solidFill>
                </a:uFill>
                <a:latin typeface="Sniglet"/>
                <a:ea typeface="Sniglet"/>
              </a:rPr>
              <a:t>Este es el código que irá en nuestra pantalla de inicio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387" name="Shape 641" descr=""/>
          <p:cNvPicPr/>
          <p:nvPr/>
        </p:nvPicPr>
        <p:blipFill>
          <a:blip r:embed="rId1"/>
          <a:stretch/>
        </p:blipFill>
        <p:spPr>
          <a:xfrm>
            <a:off x="948600" y="1252080"/>
            <a:ext cx="5769720" cy="3596400"/>
          </a:xfrm>
          <a:prstGeom prst="rect">
            <a:avLst/>
          </a:prstGeom>
          <a:ln>
            <a:noFill/>
          </a:ln>
        </p:spPr>
      </p:pic>
    </p:spTree>
  </p:cSld>
  <p:transition spd="slow">
    <p:fade/>
  </p:transition>
  <p:timing>
    <p:tnLst>
      <p:par>
        <p:cTn id="43" dur="indefinite" restart="never" nodeType="tmRoot">
          <p:childTnLst>
            <p:seq>
              <p:cTn id="4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8" name="CustomShape 1"/>
          <p:cNvSpPr/>
          <p:nvPr/>
        </p:nvSpPr>
        <p:spPr>
          <a:xfrm>
            <a:off x="748080" y="225000"/>
            <a:ext cx="6139800" cy="85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/>
          <a:p>
            <a:pPr>
              <a:lnSpc>
                <a:spcPct val="100000"/>
              </a:lnSpc>
            </a:pPr>
            <a:r>
              <a:rPr b="1" lang="es-ES" sz="1800" spc="-1" strike="noStrike">
                <a:solidFill>
                  <a:srgbClr val="3c78d8"/>
                </a:solidFill>
                <a:uFill>
                  <a:solidFill>
                    <a:srgbClr val="ffffff"/>
                  </a:solidFill>
                </a:uFill>
                <a:latin typeface="Sniglet"/>
                <a:ea typeface="Sniglet"/>
              </a:rPr>
              <a:t>Creamos tres objetos: Gato, murciélago y línea de meta (como vector)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389" name="Shape 647" descr=""/>
          <p:cNvPicPr/>
          <p:nvPr/>
        </p:nvPicPr>
        <p:blipFill>
          <a:blip r:embed="rId1"/>
          <a:stretch/>
        </p:blipFill>
        <p:spPr>
          <a:xfrm>
            <a:off x="311760" y="1515600"/>
            <a:ext cx="7360920" cy="2812320"/>
          </a:xfrm>
          <a:prstGeom prst="rect">
            <a:avLst/>
          </a:prstGeom>
          <a:ln>
            <a:noFill/>
          </a:ln>
        </p:spPr>
      </p:pic>
    </p:spTree>
  </p:cSld>
  <p:transition spd="slow">
    <p:fade/>
  </p:transition>
  <p:timing>
    <p:tnLst>
      <p:par>
        <p:cTn id="45" dur="indefinite" restart="never" nodeType="tmRoot">
          <p:childTnLst>
            <p:seq>
              <p:cTn id="4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0" name="Shape 652" descr=""/>
          <p:cNvPicPr/>
          <p:nvPr/>
        </p:nvPicPr>
        <p:blipFill>
          <a:blip r:embed="rId1"/>
          <a:stretch/>
        </p:blipFill>
        <p:spPr>
          <a:xfrm>
            <a:off x="1868400" y="76320"/>
            <a:ext cx="4609440" cy="4514040"/>
          </a:xfrm>
          <a:prstGeom prst="rect">
            <a:avLst/>
          </a:prstGeom>
          <a:ln>
            <a:noFill/>
          </a:ln>
        </p:spPr>
      </p:pic>
      <p:sp>
        <p:nvSpPr>
          <p:cNvPr id="1391" name="CustomShape 1"/>
          <p:cNvSpPr/>
          <p:nvPr/>
        </p:nvSpPr>
        <p:spPr>
          <a:xfrm>
            <a:off x="457200" y="4438800"/>
            <a:ext cx="8228880" cy="518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 algn="ctr">
              <a:lnSpc>
                <a:spcPct val="100000"/>
              </a:lnSpc>
            </a:pPr>
            <a:r>
              <a:rPr b="0" lang="es-ES" sz="1800" spc="-1" strike="noStrike">
                <a:solidFill>
                  <a:srgbClr val="3d4965"/>
                </a:solidFill>
                <a:uFill>
                  <a:solidFill>
                    <a:srgbClr val="ffffff"/>
                  </a:solidFill>
                </a:uFill>
                <a:latin typeface="Dosis"/>
                <a:ea typeface="Dosis"/>
              </a:rPr>
              <a:t>Código del murciélago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ransition spd="slow">
    <p:fade/>
  </p:transition>
  <p:timing>
    <p:tnLst>
      <p:par>
        <p:cTn id="47" dur="indefinite" restart="never" nodeType="tmRoot">
          <p:childTnLst>
            <p:seq>
              <p:cTn id="4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" name="CustomShape 1"/>
          <p:cNvSpPr/>
          <p:nvPr/>
        </p:nvSpPr>
        <p:spPr>
          <a:xfrm>
            <a:off x="0" y="1787760"/>
            <a:ext cx="1805040" cy="1464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 algn="ctr">
              <a:lnSpc>
                <a:spcPct val="100000"/>
              </a:lnSpc>
            </a:pPr>
            <a:r>
              <a:rPr b="0" lang="es-ES" sz="1800" spc="-1" strike="noStrike">
                <a:solidFill>
                  <a:srgbClr val="3d4965"/>
                </a:solidFill>
                <a:uFill>
                  <a:solidFill>
                    <a:srgbClr val="ffffff"/>
                  </a:solidFill>
                </a:uFill>
                <a:latin typeface="Dosis"/>
                <a:ea typeface="Dosis"/>
              </a:rPr>
              <a:t>Código 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s-ES" sz="1800" spc="-1" strike="noStrike">
                <a:solidFill>
                  <a:srgbClr val="3d4965"/>
                </a:solidFill>
                <a:uFill>
                  <a:solidFill>
                    <a:srgbClr val="ffffff"/>
                  </a:solidFill>
                </a:uFill>
                <a:latin typeface="Dosis"/>
                <a:ea typeface="Dosis"/>
              </a:rPr>
              <a:t>del gato 1/2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393" name="Shape 659" descr=""/>
          <p:cNvPicPr/>
          <p:nvPr/>
        </p:nvPicPr>
        <p:blipFill>
          <a:blip r:embed="rId1"/>
          <a:stretch/>
        </p:blipFill>
        <p:spPr>
          <a:xfrm>
            <a:off x="1868040" y="252360"/>
            <a:ext cx="6705000" cy="4790520"/>
          </a:xfrm>
          <a:prstGeom prst="rect">
            <a:avLst/>
          </a:prstGeom>
          <a:ln>
            <a:noFill/>
          </a:ln>
        </p:spPr>
      </p:pic>
    </p:spTree>
  </p:cSld>
  <p:transition spd="slow">
    <p:fade/>
  </p:transition>
  <p:timing>
    <p:tnLst>
      <p:par>
        <p:cTn id="49" dur="indefinite" restart="never" nodeType="tmRoot">
          <p:childTnLst>
            <p:seq>
              <p:cTn id="5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4" name="CustomShape 1"/>
          <p:cNvSpPr/>
          <p:nvPr/>
        </p:nvSpPr>
        <p:spPr>
          <a:xfrm>
            <a:off x="0" y="1787760"/>
            <a:ext cx="1805040" cy="1464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 algn="ctr">
              <a:lnSpc>
                <a:spcPct val="100000"/>
              </a:lnSpc>
            </a:pPr>
            <a:r>
              <a:rPr b="0" lang="es-ES" sz="1800" spc="-1" strike="noStrike">
                <a:solidFill>
                  <a:srgbClr val="3d4965"/>
                </a:solidFill>
                <a:uFill>
                  <a:solidFill>
                    <a:srgbClr val="ffffff"/>
                  </a:solidFill>
                </a:uFill>
                <a:latin typeface="Dosis"/>
                <a:ea typeface="Dosis"/>
              </a:rPr>
              <a:t>Código 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s-ES" sz="1800" spc="-1" strike="noStrike">
                <a:solidFill>
                  <a:srgbClr val="3d4965"/>
                </a:solidFill>
                <a:uFill>
                  <a:solidFill>
                    <a:srgbClr val="ffffff"/>
                  </a:solidFill>
                </a:uFill>
                <a:latin typeface="Dosis"/>
                <a:ea typeface="Dosis"/>
              </a:rPr>
              <a:t>del gato 2/2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395" name="Shape 665" descr=""/>
          <p:cNvPicPr/>
          <p:nvPr/>
        </p:nvPicPr>
        <p:blipFill>
          <a:blip r:embed="rId1"/>
          <a:stretch/>
        </p:blipFill>
        <p:spPr>
          <a:xfrm>
            <a:off x="1805760" y="730800"/>
            <a:ext cx="6880320" cy="3578040"/>
          </a:xfrm>
          <a:prstGeom prst="rect">
            <a:avLst/>
          </a:prstGeom>
          <a:ln>
            <a:noFill/>
          </a:ln>
        </p:spPr>
      </p:pic>
    </p:spTree>
  </p:cSld>
  <p:transition spd="slow">
    <p:fade/>
  </p:transition>
  <p:timing>
    <p:tnLst>
      <p:par>
        <p:cTn id="51" dur="indefinite" restart="never" nodeType="tmRoot">
          <p:childTnLst>
            <p:seq>
              <p:cTn id="5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6" name="CustomShape 1"/>
          <p:cNvSpPr/>
          <p:nvPr/>
        </p:nvSpPr>
        <p:spPr>
          <a:xfrm>
            <a:off x="748080" y="225000"/>
            <a:ext cx="6139800" cy="85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/>
          <a:p>
            <a:pPr>
              <a:lnSpc>
                <a:spcPct val="100000"/>
              </a:lnSpc>
            </a:pPr>
            <a:r>
              <a:rPr b="1" lang="es-ES" sz="1800" spc="-1" strike="noStrike">
                <a:solidFill>
                  <a:srgbClr val="3c78d8"/>
                </a:solidFill>
                <a:uFill>
                  <a:solidFill>
                    <a:srgbClr val="ffffff"/>
                  </a:solidFill>
                </a:uFill>
                <a:latin typeface="Sniglet"/>
                <a:ea typeface="Sniglet"/>
              </a:rPr>
              <a:t>OTROS ASPECTOS IMPORTANTES A CONOCER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397" name="Shape 671" descr=""/>
          <p:cNvPicPr/>
          <p:nvPr/>
        </p:nvPicPr>
        <p:blipFill>
          <a:blip r:embed="rId1"/>
          <a:stretch/>
        </p:blipFill>
        <p:spPr>
          <a:xfrm>
            <a:off x="1540080" y="1545480"/>
            <a:ext cx="4171320" cy="3128400"/>
          </a:xfrm>
          <a:prstGeom prst="rect">
            <a:avLst/>
          </a:prstGeom>
          <a:ln>
            <a:noFill/>
          </a:ln>
        </p:spPr>
      </p:pic>
    </p:spTree>
  </p:cSld>
  <p:transition spd="slow">
    <p:fade/>
  </p:transition>
  <p:timing>
    <p:tnLst>
      <p:par>
        <p:cTn id="53" dur="indefinite" restart="never" nodeType="tmRoot">
          <p:childTnLst>
            <p:seq>
              <p:cTn id="5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8" name="CustomShape 1"/>
          <p:cNvSpPr/>
          <p:nvPr/>
        </p:nvSpPr>
        <p:spPr>
          <a:xfrm>
            <a:off x="691560" y="58680"/>
            <a:ext cx="6139800" cy="85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/>
          <a:p>
            <a:pPr>
              <a:lnSpc>
                <a:spcPct val="100000"/>
              </a:lnSpc>
            </a:pPr>
            <a:r>
              <a:rPr b="1" lang="es-ES" sz="1800" spc="-1" strike="noStrike">
                <a:solidFill>
                  <a:srgbClr val="3c78d8"/>
                </a:solidFill>
                <a:uFill>
                  <a:solidFill>
                    <a:srgbClr val="ffffff"/>
                  </a:solidFill>
                </a:uFill>
                <a:latin typeface="Sniglet"/>
                <a:ea typeface="Sniglet"/>
              </a:rPr>
              <a:t>	</a:t>
            </a:r>
            <a:r>
              <a:rPr b="1" lang="es-ES" sz="1800" spc="-1" strike="noStrike">
                <a:solidFill>
                  <a:srgbClr val="3c78d8"/>
                </a:solidFill>
                <a:uFill>
                  <a:solidFill>
                    <a:srgbClr val="ffffff"/>
                  </a:solidFill>
                </a:uFill>
                <a:latin typeface="Sniglet"/>
                <a:ea typeface="Sniglet"/>
              </a:rPr>
              <a:t>Movimientos por la pantalla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399" name="Shape 677" descr=""/>
          <p:cNvPicPr/>
          <p:nvPr/>
        </p:nvPicPr>
        <p:blipFill>
          <a:blip r:embed="rId1"/>
          <a:stretch/>
        </p:blipFill>
        <p:spPr>
          <a:xfrm>
            <a:off x="691560" y="1044720"/>
            <a:ext cx="7258320" cy="4099680"/>
          </a:xfrm>
          <a:prstGeom prst="rect">
            <a:avLst/>
          </a:prstGeom>
          <a:ln>
            <a:noFill/>
          </a:ln>
        </p:spPr>
      </p:pic>
    </p:spTree>
  </p:cSld>
  <p:transition spd="slow">
    <p:fade/>
  </p:transition>
  <p:timing>
    <p:tnLst>
      <p:par>
        <p:cTn id="55" dur="indefinite" restart="never" nodeType="tmRoot">
          <p:childTnLst>
            <p:seq>
              <p:cTn id="5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0" name="CustomShape 1"/>
          <p:cNvSpPr/>
          <p:nvPr/>
        </p:nvSpPr>
        <p:spPr>
          <a:xfrm>
            <a:off x="811800" y="140760"/>
            <a:ext cx="61398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/>
          <a:p>
            <a:pPr>
              <a:lnSpc>
                <a:spcPct val="100000"/>
              </a:lnSpc>
            </a:pPr>
            <a:r>
              <a:rPr b="1" lang="es-ES" sz="1800" spc="-1" strike="noStrike">
                <a:solidFill>
                  <a:srgbClr val="3c78d8"/>
                </a:solidFill>
                <a:uFill>
                  <a:solidFill>
                    <a:srgbClr val="ffffff"/>
                  </a:solidFill>
                </a:uFill>
                <a:latin typeface="Sniglet"/>
                <a:ea typeface="Sniglet"/>
              </a:rPr>
              <a:t>También nos podemos mover así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401" name="Shape 683" descr=""/>
          <p:cNvPicPr/>
          <p:nvPr/>
        </p:nvPicPr>
        <p:blipFill>
          <a:blip r:embed="rId1"/>
          <a:stretch/>
        </p:blipFill>
        <p:spPr>
          <a:xfrm>
            <a:off x="435240" y="598320"/>
            <a:ext cx="7888680" cy="4455720"/>
          </a:xfrm>
          <a:prstGeom prst="rect">
            <a:avLst/>
          </a:prstGeom>
          <a:ln>
            <a:noFill/>
          </a:ln>
        </p:spPr>
      </p:pic>
    </p:spTree>
  </p:cSld>
  <p:transition spd="slow">
    <p:fade/>
  </p:transition>
  <p:timing>
    <p:tnLst>
      <p:par>
        <p:cTn id="57" dur="indefinite" restart="never" nodeType="tmRoot">
          <p:childTnLst>
            <p:seq>
              <p:cTn id="5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4" name="Shape 532" descr=""/>
          <p:cNvPicPr/>
          <p:nvPr/>
        </p:nvPicPr>
        <p:blipFill>
          <a:blip r:embed="rId1"/>
          <a:stretch/>
        </p:blipFill>
        <p:spPr>
          <a:xfrm>
            <a:off x="1807920" y="1034280"/>
            <a:ext cx="4941000" cy="3294000"/>
          </a:xfrm>
          <a:prstGeom prst="rect">
            <a:avLst/>
          </a:prstGeom>
          <a:ln>
            <a:noFill/>
          </a:ln>
        </p:spPr>
      </p:pic>
    </p:spTree>
  </p:cSld>
  <p:transition spd="slow">
    <p:fade/>
  </p:transition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" name="CustomShape 1"/>
          <p:cNvSpPr/>
          <p:nvPr/>
        </p:nvSpPr>
        <p:spPr>
          <a:xfrm>
            <a:off x="684000" y="179280"/>
            <a:ext cx="6139800" cy="45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/>
          <a:p>
            <a:pPr>
              <a:lnSpc>
                <a:spcPct val="100000"/>
              </a:lnSpc>
            </a:pPr>
            <a:r>
              <a:rPr b="1" lang="es-ES" sz="1800" spc="-1" strike="noStrike">
                <a:solidFill>
                  <a:srgbClr val="3c78d8"/>
                </a:solidFill>
                <a:uFill>
                  <a:solidFill>
                    <a:srgbClr val="ffffff"/>
                  </a:solidFill>
                </a:uFill>
                <a:latin typeface="Sniglet"/>
                <a:ea typeface="Sniglet"/>
              </a:rPr>
              <a:t>Podemos cambiar de imagen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403" name="Shape 689" descr=""/>
          <p:cNvPicPr/>
          <p:nvPr/>
        </p:nvPicPr>
        <p:blipFill>
          <a:blip r:embed="rId1"/>
          <a:stretch/>
        </p:blipFill>
        <p:spPr>
          <a:xfrm>
            <a:off x="588960" y="786600"/>
            <a:ext cx="7427520" cy="4169880"/>
          </a:xfrm>
          <a:prstGeom prst="rect">
            <a:avLst/>
          </a:prstGeom>
          <a:ln>
            <a:noFill/>
          </a:ln>
        </p:spPr>
      </p:pic>
    </p:spTree>
  </p:cSld>
  <p:transition spd="slow">
    <p:fade/>
  </p:transition>
  <p:timing>
    <p:tnLst>
      <p:par>
        <p:cTn id="59" dur="indefinite" restart="never" nodeType="tmRoot">
          <p:childTnLst>
            <p:seq>
              <p:cTn id="6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CustomShape 1"/>
          <p:cNvSpPr/>
          <p:nvPr/>
        </p:nvSpPr>
        <p:spPr>
          <a:xfrm>
            <a:off x="735120" y="230400"/>
            <a:ext cx="6139800" cy="403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/>
          <a:p>
            <a:pPr>
              <a:lnSpc>
                <a:spcPct val="100000"/>
              </a:lnSpc>
            </a:pPr>
            <a:r>
              <a:rPr b="1" lang="es-ES" sz="1800" spc="-1" strike="noStrike">
                <a:solidFill>
                  <a:srgbClr val="3c78d8"/>
                </a:solidFill>
                <a:uFill>
                  <a:solidFill>
                    <a:srgbClr val="ffffff"/>
                  </a:solidFill>
                </a:uFill>
                <a:latin typeface="Sniglet"/>
                <a:ea typeface="Sniglet"/>
              </a:rPr>
              <a:t>Juegos más difíciles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405" name="Shape 695" descr=""/>
          <p:cNvPicPr/>
          <p:nvPr/>
        </p:nvPicPr>
        <p:blipFill>
          <a:blip r:embed="rId1"/>
          <a:stretch/>
        </p:blipFill>
        <p:spPr>
          <a:xfrm>
            <a:off x="451440" y="803520"/>
            <a:ext cx="7207200" cy="4070880"/>
          </a:xfrm>
          <a:prstGeom prst="rect">
            <a:avLst/>
          </a:prstGeom>
          <a:ln>
            <a:noFill/>
          </a:ln>
        </p:spPr>
      </p:pic>
    </p:spTree>
  </p:cSld>
  <p:transition spd="slow">
    <p:fade/>
  </p:transition>
  <p:timing>
    <p:tnLst>
      <p:par>
        <p:cTn id="61" dur="indefinite" restart="never" nodeType="tmRoot">
          <p:childTnLst>
            <p:seq>
              <p:cTn id="6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" name="CustomShape 1"/>
          <p:cNvSpPr/>
          <p:nvPr/>
        </p:nvSpPr>
        <p:spPr>
          <a:xfrm>
            <a:off x="735120" y="128160"/>
            <a:ext cx="6139800" cy="492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/>
          <a:p>
            <a:pPr>
              <a:lnSpc>
                <a:spcPct val="100000"/>
              </a:lnSpc>
            </a:pPr>
            <a:r>
              <a:rPr b="1" lang="es-ES" sz="1800" spc="-1" strike="noStrike">
                <a:solidFill>
                  <a:srgbClr val="3c78d8"/>
                </a:solidFill>
                <a:uFill>
                  <a:solidFill>
                    <a:srgbClr val="ffffff"/>
                  </a:solidFill>
                </a:uFill>
                <a:latin typeface="Sniglet"/>
                <a:ea typeface="Sniglet"/>
              </a:rPr>
              <a:t>Juegos  más fáciles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407" name="Shape 701" descr=""/>
          <p:cNvPicPr/>
          <p:nvPr/>
        </p:nvPicPr>
        <p:blipFill>
          <a:blip r:embed="rId1"/>
          <a:stretch/>
        </p:blipFill>
        <p:spPr>
          <a:xfrm>
            <a:off x="640440" y="768600"/>
            <a:ext cx="7104960" cy="4012920"/>
          </a:xfrm>
          <a:prstGeom prst="rect">
            <a:avLst/>
          </a:prstGeom>
          <a:ln>
            <a:noFill/>
          </a:ln>
        </p:spPr>
      </p:pic>
    </p:spTree>
  </p:cSld>
  <p:transition spd="slow">
    <p:fade/>
  </p:transition>
  <p:timing>
    <p:tnLst>
      <p:par>
        <p:cTn id="63" dur="indefinite" restart="never" nodeType="tmRoot">
          <p:childTnLst>
            <p:seq>
              <p:cTn id="6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8" name="CustomShape 1"/>
          <p:cNvSpPr/>
          <p:nvPr/>
        </p:nvSpPr>
        <p:spPr>
          <a:xfrm>
            <a:off x="748080" y="225000"/>
            <a:ext cx="6139800" cy="85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/>
          <a:p>
            <a:pPr>
              <a:lnSpc>
                <a:spcPct val="100000"/>
              </a:lnSpc>
            </a:pPr>
            <a:r>
              <a:rPr b="1" lang="es-ES" sz="1800" spc="-1" strike="noStrike">
                <a:solidFill>
                  <a:srgbClr val="3c78d8"/>
                </a:solidFill>
                <a:uFill>
                  <a:solidFill>
                    <a:srgbClr val="ffffff"/>
                  </a:solidFill>
                </a:uFill>
                <a:latin typeface="Sniglet"/>
                <a:ea typeface="Sniglet"/>
              </a:rPr>
              <a:t> </a:t>
            </a:r>
            <a:r>
              <a:rPr b="1" lang="es-ES" sz="1800" spc="-1" strike="noStrike">
                <a:solidFill>
                  <a:srgbClr val="3c78d8"/>
                </a:solidFill>
                <a:uFill>
                  <a:solidFill>
                    <a:srgbClr val="ffffff"/>
                  </a:solidFill>
                </a:uFill>
                <a:latin typeface="Sniglet"/>
                <a:ea typeface="Sniglet"/>
              </a:rPr>
              <a:t>NUESTRO JUEGO CON SCRATCH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409" name="Shape 707" descr=""/>
          <p:cNvPicPr/>
          <p:nvPr/>
        </p:nvPicPr>
        <p:blipFill>
          <a:blip r:embed="rId1"/>
          <a:stretch/>
        </p:blipFill>
        <p:spPr>
          <a:xfrm>
            <a:off x="1574280" y="1401480"/>
            <a:ext cx="4649040" cy="3486600"/>
          </a:xfrm>
          <a:prstGeom prst="rect">
            <a:avLst/>
          </a:prstGeom>
          <a:ln>
            <a:noFill/>
          </a:ln>
        </p:spPr>
      </p:pic>
    </p:spTree>
  </p:cSld>
  <p:transition spd="slow">
    <p:fade/>
  </p:transition>
  <p:timing>
    <p:tnLst>
      <p:par>
        <p:cTn id="65" dur="indefinite" restart="never" nodeType="tmRoot">
          <p:childTnLst>
            <p:seq>
              <p:cTn id="6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0" name="Shape 712" descr=""/>
          <p:cNvPicPr/>
          <p:nvPr/>
        </p:nvPicPr>
        <p:blipFill>
          <a:blip r:embed="rId1"/>
          <a:stretch/>
        </p:blipFill>
        <p:spPr>
          <a:xfrm>
            <a:off x="114480" y="293040"/>
            <a:ext cx="8876520" cy="5013720"/>
          </a:xfrm>
          <a:prstGeom prst="rect">
            <a:avLst/>
          </a:prstGeom>
          <a:ln>
            <a:noFill/>
          </a:ln>
        </p:spPr>
      </p:pic>
    </p:spTree>
  </p:cSld>
  <p:transition spd="slow">
    <p:fade/>
  </p:transition>
  <p:timing>
    <p:tnLst>
      <p:par>
        <p:cTn id="67" dur="indefinite" restart="never" nodeType="tmRoot">
          <p:childTnLst>
            <p:seq>
              <p:cTn id="6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1" name="CustomShape 1"/>
          <p:cNvSpPr/>
          <p:nvPr/>
        </p:nvSpPr>
        <p:spPr>
          <a:xfrm>
            <a:off x="748080" y="225000"/>
            <a:ext cx="6139800" cy="85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/>
          <a:p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ES" sz="1800" spc="-1" strike="noStrike">
                <a:solidFill>
                  <a:srgbClr val="3c78d8"/>
                </a:solidFill>
                <a:uFill>
                  <a:solidFill>
                    <a:srgbClr val="ffffff"/>
                  </a:solidFill>
                </a:uFill>
                <a:latin typeface="Sniglet"/>
                <a:ea typeface="Sniglet"/>
              </a:rPr>
              <a:t>VAMOS A CREAR NUESTRO PONG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412" name="Shape 718" descr=""/>
          <p:cNvPicPr/>
          <p:nvPr/>
        </p:nvPicPr>
        <p:blipFill>
          <a:blip r:embed="rId1"/>
          <a:srcRect l="0" t="0" r="0" b="6225"/>
          <a:stretch/>
        </p:blipFill>
        <p:spPr>
          <a:xfrm>
            <a:off x="1799640" y="1325520"/>
            <a:ext cx="4564440" cy="3411000"/>
          </a:xfrm>
          <a:prstGeom prst="rect">
            <a:avLst/>
          </a:prstGeom>
          <a:ln>
            <a:noFill/>
          </a:ln>
        </p:spPr>
      </p:pic>
    </p:spTree>
  </p:cSld>
  <p:transition spd="slow">
    <p:fade/>
  </p:transition>
  <p:timing>
    <p:tnLst>
      <p:par>
        <p:cTn id="69" dur="indefinite" restart="never" nodeType="tmRoot">
          <p:childTnLst>
            <p:seq>
              <p:cTn id="7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" name="CustomShape 1"/>
          <p:cNvSpPr/>
          <p:nvPr/>
        </p:nvSpPr>
        <p:spPr>
          <a:xfrm>
            <a:off x="748080" y="225000"/>
            <a:ext cx="6139800" cy="85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/>
          <a:p>
            <a:r>
              <a:rPr b="1" lang="es-ES" sz="1800" spc="-1" strike="noStrike">
                <a:solidFill>
                  <a:srgbClr val="3c78d8"/>
                </a:solidFill>
                <a:uFill>
                  <a:solidFill>
                    <a:srgbClr val="ffffff"/>
                  </a:solidFill>
                </a:uFill>
                <a:latin typeface="Sniglet"/>
                <a:ea typeface="Sniglet"/>
              </a:rPr>
              <a:t>Seleccionamos un fondo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1" lang="es-ES" sz="1800" spc="-1" strike="noStrike">
                <a:solidFill>
                  <a:srgbClr val="3c78d8"/>
                </a:solidFill>
                <a:uFill>
                  <a:solidFill>
                    <a:srgbClr val="ffffff"/>
                  </a:solidFill>
                </a:uFill>
                <a:latin typeface="Sniglet"/>
                <a:ea typeface="Sniglet"/>
              </a:rPr>
              <a:t>y todos los elementos de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s-ES" sz="1800" spc="-1" strike="noStrike">
                <a:solidFill>
                  <a:srgbClr val="3c78d8"/>
                </a:solidFill>
                <a:uFill>
                  <a:solidFill>
                    <a:srgbClr val="ffffff"/>
                  </a:solidFill>
                </a:uFill>
                <a:latin typeface="Sniglet"/>
                <a:ea typeface="Sniglet"/>
              </a:rPr>
              <a:t>nuestro juego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414" name="Shape 724" descr=""/>
          <p:cNvPicPr/>
          <p:nvPr/>
        </p:nvPicPr>
        <p:blipFill>
          <a:blip r:embed="rId1"/>
          <a:stretch/>
        </p:blipFill>
        <p:spPr>
          <a:xfrm>
            <a:off x="806400" y="1066680"/>
            <a:ext cx="6139800" cy="4010760"/>
          </a:xfrm>
          <a:prstGeom prst="rect">
            <a:avLst/>
          </a:prstGeom>
          <a:ln>
            <a:noFill/>
          </a:ln>
        </p:spPr>
      </p:pic>
    </p:spTree>
  </p:cSld>
  <p:transition spd="slow">
    <p:fade/>
  </p:transition>
  <p:timing>
    <p:tnLst>
      <p:par>
        <p:cTn id="71" dur="indefinite" restart="never" nodeType="tmRoot">
          <p:childTnLst>
            <p:seq>
              <p:cTn id="7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CustomShape 1"/>
          <p:cNvSpPr/>
          <p:nvPr/>
        </p:nvSpPr>
        <p:spPr>
          <a:xfrm>
            <a:off x="748080" y="225000"/>
            <a:ext cx="6139800" cy="85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/>
          <a:p>
            <a:pPr>
              <a:lnSpc>
                <a:spcPct val="100000"/>
              </a:lnSpc>
            </a:pPr>
            <a:r>
              <a:rPr b="1" lang="es-ES" sz="1800" spc="-1" strike="noStrike">
                <a:solidFill>
                  <a:srgbClr val="3c78d8"/>
                </a:solidFill>
                <a:uFill>
                  <a:solidFill>
                    <a:srgbClr val="ffffff"/>
                  </a:solidFill>
                </a:uFill>
                <a:latin typeface="Sniglet"/>
                <a:ea typeface="Sniglet"/>
              </a:rPr>
              <a:t>Código de la pala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416" name="Shape 730" descr=""/>
          <p:cNvPicPr/>
          <p:nvPr/>
        </p:nvPicPr>
        <p:blipFill>
          <a:blip r:embed="rId1"/>
          <a:stretch/>
        </p:blipFill>
        <p:spPr>
          <a:xfrm>
            <a:off x="2572920" y="1164240"/>
            <a:ext cx="3323520" cy="3666240"/>
          </a:xfrm>
          <a:prstGeom prst="rect">
            <a:avLst/>
          </a:prstGeom>
          <a:ln>
            <a:noFill/>
          </a:ln>
        </p:spPr>
      </p:pic>
    </p:spTree>
  </p:cSld>
  <p:transition spd="slow">
    <p:fade/>
  </p:transition>
  <p:timing>
    <p:tnLst>
      <p:par>
        <p:cTn id="73" dur="indefinite" restart="never" nodeType="tmRoot">
          <p:childTnLst>
            <p:seq>
              <p:cTn id="7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" name="CustomShape 1"/>
          <p:cNvSpPr/>
          <p:nvPr/>
        </p:nvSpPr>
        <p:spPr>
          <a:xfrm>
            <a:off x="748080" y="225000"/>
            <a:ext cx="6139800" cy="85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/>
          <a:p>
            <a:pPr>
              <a:lnSpc>
                <a:spcPct val="100000"/>
              </a:lnSpc>
            </a:pPr>
            <a:r>
              <a:rPr b="1" lang="es-ES" sz="1800" spc="-1" strike="noStrike">
                <a:solidFill>
                  <a:srgbClr val="3c78d8"/>
                </a:solidFill>
                <a:uFill>
                  <a:solidFill>
                    <a:srgbClr val="ffffff"/>
                  </a:solidFill>
                </a:uFill>
                <a:latin typeface="Sniglet"/>
                <a:ea typeface="Sniglet"/>
              </a:rPr>
              <a:t>CÓDIGO DE LA PELOTA 1/3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418" name="Shape 736" descr=""/>
          <p:cNvPicPr/>
          <p:nvPr/>
        </p:nvPicPr>
        <p:blipFill>
          <a:blip r:embed="rId1"/>
          <a:stretch/>
        </p:blipFill>
        <p:spPr>
          <a:xfrm>
            <a:off x="396360" y="1293480"/>
            <a:ext cx="7723080" cy="3647880"/>
          </a:xfrm>
          <a:prstGeom prst="rect">
            <a:avLst/>
          </a:prstGeom>
          <a:ln>
            <a:noFill/>
          </a:ln>
        </p:spPr>
      </p:pic>
    </p:spTree>
  </p:cSld>
  <p:transition spd="slow">
    <p:fade/>
  </p:transition>
  <p:timing>
    <p:tnLst>
      <p:par>
        <p:cTn id="75" dur="indefinite" restart="never" nodeType="tmRoot">
          <p:childTnLst>
            <p:seq>
              <p:cTn id="7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9" name="CustomShape 1"/>
          <p:cNvSpPr/>
          <p:nvPr/>
        </p:nvSpPr>
        <p:spPr>
          <a:xfrm>
            <a:off x="748080" y="225000"/>
            <a:ext cx="6139800" cy="85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/>
          <a:p>
            <a:pPr>
              <a:lnSpc>
                <a:spcPct val="100000"/>
              </a:lnSpc>
            </a:pPr>
            <a:r>
              <a:rPr b="1" lang="es-ES" sz="1800" spc="-1" strike="noStrike">
                <a:solidFill>
                  <a:srgbClr val="3c78d8"/>
                </a:solidFill>
                <a:uFill>
                  <a:solidFill>
                    <a:srgbClr val="ffffff"/>
                  </a:solidFill>
                </a:uFill>
                <a:latin typeface="Sniglet"/>
                <a:ea typeface="Sniglet"/>
              </a:rPr>
              <a:t>CÓDIGO DE LA PELOTA 2/3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420" name="Shape 742" descr=""/>
          <p:cNvPicPr/>
          <p:nvPr/>
        </p:nvPicPr>
        <p:blipFill>
          <a:blip r:embed="rId1"/>
          <a:stretch/>
        </p:blipFill>
        <p:spPr>
          <a:xfrm>
            <a:off x="1014480" y="1082520"/>
            <a:ext cx="5606280" cy="3964320"/>
          </a:xfrm>
          <a:prstGeom prst="rect">
            <a:avLst/>
          </a:prstGeom>
          <a:ln>
            <a:noFill/>
          </a:ln>
        </p:spPr>
      </p:pic>
    </p:spTree>
  </p:cSld>
  <p:transition spd="slow">
    <p:fade/>
  </p:transition>
  <p:timing>
    <p:tnLst>
      <p:par>
        <p:cTn id="77" dur="indefinite" restart="never" nodeType="tmRoot">
          <p:childTnLst>
            <p:seq>
              <p:cTn id="7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5" name="CustomShape 1"/>
          <p:cNvSpPr/>
          <p:nvPr/>
        </p:nvSpPr>
        <p:spPr>
          <a:xfrm>
            <a:off x="748080" y="225000"/>
            <a:ext cx="6139800" cy="85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/>
          <a:p>
            <a:pPr>
              <a:lnSpc>
                <a:spcPct val="100000"/>
              </a:lnSpc>
            </a:pPr>
            <a:r>
              <a:rPr b="1" lang="es-ES" sz="1800" spc="-1" strike="noStrike">
                <a:solidFill>
                  <a:srgbClr val="3c78d8"/>
                </a:solidFill>
                <a:uFill>
                  <a:solidFill>
                    <a:srgbClr val="ffffff"/>
                  </a:solidFill>
                </a:uFill>
                <a:latin typeface="Sniglet"/>
                <a:ea typeface="Sniglet"/>
              </a:rPr>
              <a:t>¿QUÉ ES SCRATCH?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56" name="CustomShape 2"/>
          <p:cNvSpPr/>
          <p:nvPr/>
        </p:nvSpPr>
        <p:spPr>
          <a:xfrm>
            <a:off x="748080" y="1302840"/>
            <a:ext cx="6139800" cy="3610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00000"/>
              </a:lnSpc>
            </a:pPr>
            <a:r>
              <a:rPr b="0" lang="es-ES" sz="2500" spc="-1" strike="noStrike">
                <a:solidFill>
                  <a:srgbClr val="3d4965"/>
                </a:solidFill>
                <a:uFill>
                  <a:solidFill>
                    <a:srgbClr val="ffffff"/>
                  </a:solidFill>
                </a:uFill>
                <a:latin typeface="Dosis"/>
                <a:ea typeface="Dosis"/>
              </a:rPr>
              <a:t>Lenguaje de programación visual libre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ES" sz="2500" spc="-1" strike="noStrike">
                <a:solidFill>
                  <a:srgbClr val="3d4965"/>
                </a:solidFill>
                <a:uFill>
                  <a:solidFill>
                    <a:srgbClr val="ffffff"/>
                  </a:solidFill>
                </a:uFill>
                <a:latin typeface="Dosis"/>
                <a:ea typeface="Dosis"/>
              </a:rPr>
              <a:t>orientado a la enseñanza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ES" sz="2500" spc="-1" strike="noStrike">
                <a:solidFill>
                  <a:srgbClr val="3d4965"/>
                </a:solidFill>
                <a:uFill>
                  <a:solidFill>
                    <a:srgbClr val="ffffff"/>
                  </a:solidFill>
                </a:uFill>
                <a:latin typeface="Dosis"/>
                <a:ea typeface="Dosis"/>
              </a:rPr>
              <a:t>principalmente mediante la creación de juegos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ransition spd="slow">
    <p:fade/>
  </p:transition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1" name="CustomShape 1"/>
          <p:cNvSpPr/>
          <p:nvPr/>
        </p:nvSpPr>
        <p:spPr>
          <a:xfrm>
            <a:off x="748080" y="225000"/>
            <a:ext cx="6139800" cy="85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/>
          <a:p>
            <a:pPr>
              <a:lnSpc>
                <a:spcPct val="100000"/>
              </a:lnSpc>
            </a:pPr>
            <a:r>
              <a:rPr b="1" lang="es-ES" sz="1800" spc="-1" strike="noStrike">
                <a:solidFill>
                  <a:srgbClr val="3c78d8"/>
                </a:solidFill>
                <a:uFill>
                  <a:solidFill>
                    <a:srgbClr val="ffffff"/>
                  </a:solidFill>
                </a:uFill>
                <a:latin typeface="Sniglet"/>
                <a:ea typeface="Sniglet"/>
              </a:rPr>
              <a:t>CÓDIGO DE LA PELOTA 3/3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422" name="Shape 748" descr=""/>
          <p:cNvPicPr/>
          <p:nvPr/>
        </p:nvPicPr>
        <p:blipFill>
          <a:blip r:embed="rId1"/>
          <a:stretch/>
        </p:blipFill>
        <p:spPr>
          <a:xfrm>
            <a:off x="586080" y="1158480"/>
            <a:ext cx="7404480" cy="3821400"/>
          </a:xfrm>
          <a:prstGeom prst="rect">
            <a:avLst/>
          </a:prstGeom>
          <a:ln>
            <a:noFill/>
          </a:ln>
        </p:spPr>
      </p:pic>
    </p:spTree>
  </p:cSld>
  <p:transition spd="slow">
    <p:fade/>
  </p:transition>
  <p:timing>
    <p:tnLst>
      <p:par>
        <p:cTn id="79" dur="indefinite" restart="never" nodeType="tmRoot">
          <p:childTnLst>
            <p:seq>
              <p:cTn id="8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" name="CustomShape 1"/>
          <p:cNvSpPr/>
          <p:nvPr/>
        </p:nvSpPr>
        <p:spPr>
          <a:xfrm>
            <a:off x="748080" y="225000"/>
            <a:ext cx="6139800" cy="85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/>
          <a:p>
            <a:pPr>
              <a:lnSpc>
                <a:spcPct val="100000"/>
              </a:lnSpc>
            </a:pPr>
            <a:r>
              <a:rPr b="1" lang="es-ES" sz="1800" spc="-1" strike="noStrike">
                <a:solidFill>
                  <a:srgbClr val="3c78d8"/>
                </a:solidFill>
                <a:uFill>
                  <a:solidFill>
                    <a:srgbClr val="ffffff"/>
                  </a:solidFill>
                </a:uFill>
                <a:latin typeface="Sniglet"/>
                <a:ea typeface="Sniglet"/>
              </a:rPr>
              <a:t>AHORA ES EL TURNO DE PROBAR NUESTRO JUEGO Y EXPERIMENTAR CON EL PROGRAMA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424" name="Shape 754" descr=""/>
          <p:cNvPicPr/>
          <p:nvPr/>
        </p:nvPicPr>
        <p:blipFill>
          <a:blip r:embed="rId1"/>
          <a:stretch/>
        </p:blipFill>
        <p:spPr>
          <a:xfrm>
            <a:off x="677520" y="1253880"/>
            <a:ext cx="7111440" cy="3555360"/>
          </a:xfrm>
          <a:prstGeom prst="rect">
            <a:avLst/>
          </a:prstGeom>
          <a:ln>
            <a:noFill/>
          </a:ln>
        </p:spPr>
      </p:pic>
    </p:spTree>
  </p:cSld>
  <p:transition spd="slow">
    <p:fade/>
  </p:transition>
  <p:timing>
    <p:tnLst>
      <p:par>
        <p:cTn id="81" dur="indefinite" restart="never" nodeType="tmRoot">
          <p:childTnLst>
            <p:seq>
              <p:cTn id="8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5" name="Shape 759" descr=""/>
          <p:cNvPicPr/>
          <p:nvPr/>
        </p:nvPicPr>
        <p:blipFill>
          <a:blip r:embed="rId1"/>
          <a:stretch/>
        </p:blipFill>
        <p:spPr>
          <a:xfrm>
            <a:off x="2018880" y="389520"/>
            <a:ext cx="4840200" cy="2724840"/>
          </a:xfrm>
          <a:prstGeom prst="rect">
            <a:avLst/>
          </a:prstGeom>
          <a:ln>
            <a:noFill/>
          </a:ln>
        </p:spPr>
      </p:pic>
      <p:sp>
        <p:nvSpPr>
          <p:cNvPr id="1426" name="CustomShape 1"/>
          <p:cNvSpPr/>
          <p:nvPr/>
        </p:nvSpPr>
        <p:spPr>
          <a:xfrm>
            <a:off x="457200" y="3394440"/>
            <a:ext cx="8228880" cy="75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 algn="ctr">
              <a:lnSpc>
                <a:spcPct val="100000"/>
              </a:lnSpc>
            </a:pPr>
            <a:r>
              <a:rPr b="0" lang="es-ES" sz="2400" spc="-1" strike="noStrike">
                <a:solidFill>
                  <a:srgbClr val="3d4965"/>
                </a:solidFill>
                <a:uFill>
                  <a:solidFill>
                    <a:srgbClr val="ffffff"/>
                  </a:solidFill>
                </a:uFill>
                <a:latin typeface="Dosis"/>
                <a:ea typeface="Dosis"/>
              </a:rPr>
              <a:t>https://github.com/Open-XXI/Scratch-Almeria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ransition spd="slow">
    <p:fade/>
  </p:transition>
  <p:timing>
    <p:tnLst>
      <p:par>
        <p:cTn id="83" dur="indefinite" restart="never" nodeType="tmRoot">
          <p:childTnLst>
            <p:seq>
              <p:cTn id="8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7" name="CustomShape 1"/>
          <p:cNvSpPr/>
          <p:nvPr/>
        </p:nvSpPr>
        <p:spPr>
          <a:xfrm>
            <a:off x="457200" y="4406400"/>
            <a:ext cx="8228880" cy="518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 algn="ctr">
              <a:lnSpc>
                <a:spcPct val="100000"/>
              </a:lnSpc>
            </a:pPr>
            <a:r>
              <a:rPr b="1" lang="es-ES" sz="1800" spc="-1" strike="noStrike">
                <a:solidFill>
                  <a:srgbClr val="3d4965"/>
                </a:solidFill>
                <a:uFill>
                  <a:solidFill>
                    <a:srgbClr val="ffffff"/>
                  </a:solidFill>
                </a:uFill>
                <a:latin typeface="Dosis"/>
                <a:ea typeface="Dosis"/>
              </a:rPr>
              <a:t>MUCHAS GRACIAS. ¿ALGUNA PREGUNTA?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428" name="Shape 766" descr=""/>
          <p:cNvPicPr/>
          <p:nvPr/>
        </p:nvPicPr>
        <p:blipFill>
          <a:blip r:embed="rId1"/>
          <a:srcRect l="0" t="0" r="0" b="17286"/>
          <a:stretch/>
        </p:blipFill>
        <p:spPr>
          <a:xfrm>
            <a:off x="2547360" y="89640"/>
            <a:ext cx="3706920" cy="4253040"/>
          </a:xfrm>
          <a:prstGeom prst="rect">
            <a:avLst/>
          </a:prstGeom>
          <a:ln>
            <a:noFill/>
          </a:ln>
        </p:spPr>
      </p:pic>
    </p:spTree>
  </p:cSld>
  <p:transition spd="slow">
    <p:fade/>
  </p:transition>
  <p:timing>
    <p:tnLst>
      <p:par>
        <p:cTn id="85" dur="indefinite" restart="never" nodeType="tmRoot">
          <p:childTnLst>
            <p:seq>
              <p:cTn id="8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9" name="CustomShape 1"/>
          <p:cNvSpPr/>
          <p:nvPr/>
        </p:nvSpPr>
        <p:spPr>
          <a:xfrm>
            <a:off x="457200" y="1221120"/>
            <a:ext cx="8228880" cy="3704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 algn="ctr">
              <a:lnSpc>
                <a:spcPct val="100000"/>
              </a:lnSpc>
            </a:pP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s-ES" sz="1800" spc="-1" strike="noStrike">
                <a:solidFill>
                  <a:srgbClr val="3d4965"/>
                </a:solidFill>
                <a:uFill>
                  <a:solidFill>
                    <a:srgbClr val="ffffff"/>
                  </a:solidFill>
                </a:uFill>
                <a:latin typeface="Dosis"/>
                <a:ea typeface="Dosis"/>
              </a:rPr>
              <a:t>SCRATCH_CodeWeek por José Alonso &amp; Manu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s-ES" sz="1800" spc="-1" strike="noStrike">
                <a:solidFill>
                  <a:srgbClr val="3d4965"/>
                </a:solidFill>
                <a:uFill>
                  <a:solidFill>
                    <a:srgbClr val="ffffff"/>
                  </a:solidFill>
                </a:uFill>
                <a:latin typeface="Dosis"/>
                <a:ea typeface="Dosis"/>
              </a:rPr>
              <a:t>tiene una Licencia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s-ES" sz="18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Dosis"/>
                <a:ea typeface="Dosis"/>
                <a:hlinkClick r:id="rId1"/>
              </a:rPr>
              <a:t>Creative Commons Atribución 4.0 Internacional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430" name="Shape 772" descr=""/>
          <p:cNvPicPr/>
          <p:nvPr/>
        </p:nvPicPr>
        <p:blipFill>
          <a:blip r:embed="rId2"/>
          <a:stretch/>
        </p:blipFill>
        <p:spPr>
          <a:xfrm>
            <a:off x="3979800" y="2984400"/>
            <a:ext cx="1251720" cy="440640"/>
          </a:xfrm>
          <a:prstGeom prst="rect">
            <a:avLst/>
          </a:prstGeom>
          <a:ln>
            <a:noFill/>
          </a:ln>
        </p:spPr>
      </p:pic>
    </p:spTree>
  </p:cSld>
  <p:transition spd="slow">
    <p:fade/>
  </p:transition>
  <p:timing>
    <p:tnLst>
      <p:par>
        <p:cTn id="87" dur="indefinite" restart="never" nodeType="tmRoot">
          <p:childTnLst>
            <p:seq>
              <p:cTn id="8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7" name="CustomShape 1"/>
          <p:cNvSpPr/>
          <p:nvPr/>
        </p:nvSpPr>
        <p:spPr>
          <a:xfrm>
            <a:off x="748080" y="225000"/>
            <a:ext cx="6139800" cy="85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/>
          <a:p>
            <a:r>
              <a:rPr b="1" lang="es-ES" sz="1800" spc="-1" strike="noStrike">
                <a:solidFill>
                  <a:srgbClr val="3c78d8"/>
                </a:solidFill>
                <a:uFill>
                  <a:solidFill>
                    <a:srgbClr val="ffffff"/>
                  </a:solidFill>
                </a:uFill>
                <a:latin typeface="Sniglet"/>
                <a:ea typeface="Sniglet"/>
              </a:rPr>
              <a:t>Software que por elección manifiesta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ES" sz="1800" spc="-1" strike="noStrike">
                <a:solidFill>
                  <a:srgbClr val="3c78d8"/>
                </a:solidFill>
                <a:uFill>
                  <a:solidFill>
                    <a:srgbClr val="ffffff"/>
                  </a:solidFill>
                </a:uFill>
                <a:latin typeface="Sniglet"/>
                <a:ea typeface="Sniglet"/>
              </a:rPr>
              <a:t>de su autor puede ser: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58" name="CustomShape 2"/>
          <p:cNvSpPr/>
          <p:nvPr/>
        </p:nvSpPr>
        <p:spPr>
          <a:xfrm>
            <a:off x="748080" y="1302840"/>
            <a:ext cx="6139800" cy="3610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00000"/>
              </a:lnSpc>
            </a:pPr>
            <a:r>
              <a:rPr b="0" lang="es-ES" sz="2500" spc="-1" strike="noStrike">
                <a:solidFill>
                  <a:srgbClr val="3d4965"/>
                </a:solidFill>
                <a:uFill>
                  <a:solidFill>
                    <a:srgbClr val="ffffff"/>
                  </a:solidFill>
                </a:uFill>
                <a:latin typeface="Dosis"/>
                <a:ea typeface="Dosis"/>
              </a:rPr>
              <a:t> </a:t>
            </a:r>
            <a:r>
              <a:rPr b="0" lang="es-ES" sz="2500" spc="-1" strike="noStrike">
                <a:solidFill>
                  <a:srgbClr val="3d4965"/>
                </a:solidFill>
                <a:uFill>
                  <a:solidFill>
                    <a:srgbClr val="ffffff"/>
                  </a:solidFill>
                </a:uFill>
                <a:latin typeface="Dosis"/>
                <a:ea typeface="Dosis"/>
              </a:rPr>
              <a:t>- Copiado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ES" sz="2500" spc="-1" strike="noStrike">
                <a:solidFill>
                  <a:srgbClr val="3d4965"/>
                </a:solidFill>
                <a:uFill>
                  <a:solidFill>
                    <a:srgbClr val="ffffff"/>
                  </a:solidFill>
                </a:uFill>
                <a:latin typeface="Dosis"/>
                <a:ea typeface="Dosis"/>
              </a:rPr>
              <a:t> </a:t>
            </a:r>
            <a:r>
              <a:rPr b="0" lang="es-ES" sz="2500" spc="-1" strike="noStrike">
                <a:solidFill>
                  <a:srgbClr val="3d4965"/>
                </a:solidFill>
                <a:uFill>
                  <a:solidFill>
                    <a:srgbClr val="ffffff"/>
                  </a:solidFill>
                </a:uFill>
                <a:latin typeface="Dosis"/>
                <a:ea typeface="Dosis"/>
              </a:rPr>
              <a:t>- Estudiado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ES" sz="2500" spc="-1" strike="noStrike">
                <a:solidFill>
                  <a:srgbClr val="3d4965"/>
                </a:solidFill>
                <a:uFill>
                  <a:solidFill>
                    <a:srgbClr val="ffffff"/>
                  </a:solidFill>
                </a:uFill>
                <a:latin typeface="Dosis"/>
                <a:ea typeface="Dosis"/>
              </a:rPr>
              <a:t> </a:t>
            </a:r>
            <a:r>
              <a:rPr b="0" lang="es-ES" sz="2500" spc="-1" strike="noStrike">
                <a:solidFill>
                  <a:srgbClr val="3d4965"/>
                </a:solidFill>
                <a:uFill>
                  <a:solidFill>
                    <a:srgbClr val="ffffff"/>
                  </a:solidFill>
                </a:uFill>
                <a:latin typeface="Dosis"/>
                <a:ea typeface="Dosis"/>
              </a:rPr>
              <a:t>- Modificado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ES" sz="2500" spc="-1" strike="noStrike">
                <a:solidFill>
                  <a:srgbClr val="3d4965"/>
                </a:solidFill>
                <a:uFill>
                  <a:solidFill>
                    <a:srgbClr val="ffffff"/>
                  </a:solidFill>
                </a:uFill>
                <a:latin typeface="Dosis"/>
                <a:ea typeface="Dosis"/>
              </a:rPr>
              <a:t> </a:t>
            </a:r>
            <a:r>
              <a:rPr b="0" lang="es-ES" sz="2500" spc="-1" strike="noStrike">
                <a:solidFill>
                  <a:srgbClr val="3d4965"/>
                </a:solidFill>
                <a:uFill>
                  <a:solidFill>
                    <a:srgbClr val="ffffff"/>
                  </a:solidFill>
                </a:uFill>
                <a:latin typeface="Dosis"/>
                <a:ea typeface="Dosis"/>
              </a:rPr>
              <a:t>- Utilizado libremente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ES" sz="2500" spc="-1" strike="noStrike">
                <a:solidFill>
                  <a:srgbClr val="3d4965"/>
                </a:solidFill>
                <a:uFill>
                  <a:solidFill>
                    <a:srgbClr val="ffffff"/>
                  </a:solidFill>
                </a:uFill>
                <a:latin typeface="Dosis"/>
                <a:ea typeface="Dosis"/>
              </a:rPr>
              <a:t> </a:t>
            </a:r>
            <a:r>
              <a:rPr b="0" lang="es-ES" sz="2500" spc="-1" strike="noStrike">
                <a:solidFill>
                  <a:srgbClr val="3d4965"/>
                </a:solidFill>
                <a:uFill>
                  <a:solidFill>
                    <a:srgbClr val="ffffff"/>
                  </a:solidFill>
                </a:uFill>
                <a:latin typeface="Dosis"/>
                <a:ea typeface="Dosis"/>
              </a:rPr>
              <a:t>- Redistribuido con mejoras o sin ellas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ransition spd="slow">
    <p:fade/>
  </p:transition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9" name="CustomShape 1"/>
          <p:cNvSpPr/>
          <p:nvPr/>
        </p:nvSpPr>
        <p:spPr>
          <a:xfrm>
            <a:off x="748080" y="225000"/>
            <a:ext cx="6139800" cy="85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/>
          <a:p>
            <a:r>
              <a:rPr b="1" lang="es-ES" sz="1800" spc="-1" strike="noStrike">
                <a:solidFill>
                  <a:srgbClr val="3c78d8"/>
                </a:solidFill>
                <a:uFill>
                  <a:solidFill>
                    <a:srgbClr val="ffffff"/>
                  </a:solidFill>
                </a:uFill>
                <a:latin typeface="Sniglet"/>
                <a:ea typeface="Sniglet"/>
              </a:rPr>
              <a:t>Vamos a darnos una vuelta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ES" sz="1800" spc="-1" strike="noStrike">
                <a:solidFill>
                  <a:srgbClr val="3c78d8"/>
                </a:solidFill>
                <a:uFill>
                  <a:solidFill>
                    <a:srgbClr val="ffffff"/>
                  </a:solidFill>
                </a:uFill>
                <a:latin typeface="Sniglet"/>
                <a:ea typeface="Sniglet"/>
              </a:rPr>
              <a:t>por Scratch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360" name="Shape 550" descr=""/>
          <p:cNvPicPr/>
          <p:nvPr/>
        </p:nvPicPr>
        <p:blipFill>
          <a:blip r:embed="rId1"/>
          <a:stretch/>
        </p:blipFill>
        <p:spPr>
          <a:xfrm>
            <a:off x="1452960" y="1416960"/>
            <a:ext cx="4729320" cy="3104640"/>
          </a:xfrm>
          <a:prstGeom prst="rect">
            <a:avLst/>
          </a:prstGeom>
          <a:ln>
            <a:noFill/>
          </a:ln>
        </p:spPr>
      </p:pic>
    </p:spTree>
  </p:cSld>
  <p:transition spd="slow">
    <p:fade/>
  </p:transition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" name="CustomShape 1"/>
          <p:cNvSpPr/>
          <p:nvPr/>
        </p:nvSpPr>
        <p:spPr>
          <a:xfrm>
            <a:off x="748080" y="225000"/>
            <a:ext cx="6139800" cy="85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/>
          <a:p>
            <a:pPr>
              <a:lnSpc>
                <a:spcPct val="100000"/>
              </a:lnSpc>
            </a:pPr>
            <a:r>
              <a:rPr b="1" lang="es-ES" sz="1800" spc="-1" strike="noStrike">
                <a:solidFill>
                  <a:srgbClr val="3c78d8"/>
                </a:solidFill>
                <a:uFill>
                  <a:solidFill>
                    <a:srgbClr val="ffffff"/>
                  </a:solidFill>
                </a:uFill>
                <a:latin typeface="Sniglet"/>
                <a:ea typeface="Sniglet"/>
              </a:rPr>
              <a:t>Tenemos dos versiones: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62" name="CustomShape 2"/>
          <p:cNvSpPr/>
          <p:nvPr/>
        </p:nvSpPr>
        <p:spPr>
          <a:xfrm>
            <a:off x="748080" y="1302840"/>
            <a:ext cx="6139800" cy="3610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 marL="457200" indent="-227880">
              <a:lnSpc>
                <a:spcPct val="100000"/>
              </a:lnSpc>
              <a:buClr>
                <a:srgbClr val="3d4965"/>
              </a:buClr>
              <a:buFont typeface="Dosis"/>
              <a:buChar char="✘"/>
            </a:pPr>
            <a:r>
              <a:rPr b="0" lang="es-ES" sz="2500" spc="-1" strike="noStrike">
                <a:solidFill>
                  <a:srgbClr val="3d4965"/>
                </a:solidFill>
                <a:uFill>
                  <a:solidFill>
                    <a:srgbClr val="ffffff"/>
                  </a:solidFill>
                </a:uFill>
                <a:latin typeface="Dosis"/>
                <a:ea typeface="Dosis"/>
              </a:rPr>
              <a:t>Online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227880">
              <a:lnSpc>
                <a:spcPct val="100000"/>
              </a:lnSpc>
              <a:buClr>
                <a:srgbClr val="3d4965"/>
              </a:buClr>
              <a:buFont typeface="Dosis"/>
              <a:buChar char="✘"/>
            </a:pPr>
            <a:r>
              <a:rPr b="0" lang="es-ES" sz="2500" spc="-1" strike="noStrike">
                <a:solidFill>
                  <a:srgbClr val="3d4965"/>
                </a:solidFill>
                <a:uFill>
                  <a:solidFill>
                    <a:srgbClr val="ffffff"/>
                  </a:solidFill>
                </a:uFill>
                <a:latin typeface="Dosis"/>
                <a:ea typeface="Dosis"/>
              </a:rPr>
              <a:t>Offline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227880">
              <a:lnSpc>
                <a:spcPct val="100000"/>
              </a:lnSpc>
              <a:buClr>
                <a:srgbClr val="3d4965"/>
              </a:buClr>
              <a:buFont typeface="Dosis"/>
              <a:buChar char="✘"/>
            </a:pPr>
            <a:r>
              <a:rPr b="0" lang="es-ES" sz="2500" spc="-1" strike="noStrike">
                <a:solidFill>
                  <a:srgbClr val="3d4965"/>
                </a:solidFill>
                <a:uFill>
                  <a:solidFill>
                    <a:srgbClr val="ffffff"/>
                  </a:solidFill>
                </a:uFill>
                <a:latin typeface="Dosis"/>
                <a:ea typeface="Dosis"/>
              </a:rPr>
              <a:t>Multiplataforma para Windows, Linux, Mac OS X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227880">
              <a:lnSpc>
                <a:spcPct val="100000"/>
              </a:lnSpc>
              <a:buClr>
                <a:srgbClr val="3d4965"/>
              </a:buClr>
              <a:buFont typeface="Dosis"/>
              <a:buChar char="✘"/>
            </a:pPr>
            <a:r>
              <a:rPr b="0" lang="es-ES" sz="2500" spc="-1" strike="noStrike">
                <a:solidFill>
                  <a:srgbClr val="3d4965"/>
                </a:solidFill>
                <a:uFill>
                  <a:solidFill>
                    <a:srgbClr val="ffffff"/>
                  </a:solidFill>
                </a:uFill>
                <a:latin typeface="Dosis"/>
                <a:ea typeface="Dosis"/>
              </a:rPr>
              <a:t>Disponible para Android con Scratch Junior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ransition spd="slow">
    <p:fade/>
  </p:transition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3" name="CustomShape 1"/>
          <p:cNvSpPr/>
          <p:nvPr/>
        </p:nvSpPr>
        <p:spPr>
          <a:xfrm>
            <a:off x="748080" y="225000"/>
            <a:ext cx="6139800" cy="85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/>
          <a:p>
            <a:pPr>
              <a:lnSpc>
                <a:spcPct val="100000"/>
              </a:lnSpc>
            </a:pPr>
            <a:r>
              <a:rPr b="1" lang="es-ES" sz="1800" spc="-1" strike="noStrike">
                <a:solidFill>
                  <a:srgbClr val="3c78d8"/>
                </a:solidFill>
                <a:uFill>
                  <a:solidFill>
                    <a:srgbClr val="ffffff"/>
                  </a:solidFill>
                </a:uFill>
                <a:latin typeface="Sniglet"/>
                <a:ea typeface="Sniglet"/>
              </a:rPr>
              <a:t>Pantalla principal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364" name="Shape 562" descr=""/>
          <p:cNvPicPr/>
          <p:nvPr/>
        </p:nvPicPr>
        <p:blipFill>
          <a:blip r:embed="rId1"/>
          <a:stretch/>
        </p:blipFill>
        <p:spPr>
          <a:xfrm>
            <a:off x="1019520" y="1244520"/>
            <a:ext cx="5596920" cy="3800160"/>
          </a:xfrm>
          <a:prstGeom prst="rect">
            <a:avLst/>
          </a:prstGeom>
          <a:ln>
            <a:noFill/>
          </a:ln>
        </p:spPr>
      </p:pic>
    </p:spTree>
  </p:cSld>
  <p:transition spd="slow">
    <p:fade/>
  </p:transition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5" name="CustomShape 1"/>
          <p:cNvSpPr/>
          <p:nvPr/>
        </p:nvSpPr>
        <p:spPr>
          <a:xfrm>
            <a:off x="748080" y="225000"/>
            <a:ext cx="6139800" cy="85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/>
          <a:p>
            <a:pPr>
              <a:lnSpc>
                <a:spcPct val="100000"/>
              </a:lnSpc>
            </a:pPr>
            <a:r>
              <a:rPr b="1" lang="es-ES" sz="1800" spc="-1" strike="noStrike">
                <a:solidFill>
                  <a:srgbClr val="3c78d8"/>
                </a:solidFill>
                <a:uFill>
                  <a:solidFill>
                    <a:srgbClr val="ffffff"/>
                  </a:solidFill>
                </a:uFill>
                <a:latin typeface="Sniglet"/>
                <a:ea typeface="Sniglet"/>
              </a:rPr>
              <a:t>OBJETOS</a:t>
            </a:r>
            <a:endParaRPr b="0" lang="es-E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366" name="Shape 568" descr=""/>
          <p:cNvPicPr/>
          <p:nvPr/>
        </p:nvPicPr>
        <p:blipFill>
          <a:blip r:embed="rId1"/>
          <a:stretch/>
        </p:blipFill>
        <p:spPr>
          <a:xfrm>
            <a:off x="152280" y="1219320"/>
            <a:ext cx="7619400" cy="3809160"/>
          </a:xfrm>
          <a:prstGeom prst="rect">
            <a:avLst/>
          </a:prstGeom>
          <a:ln>
            <a:noFill/>
          </a:ln>
        </p:spPr>
      </p:pic>
    </p:spTree>
  </p:cSld>
  <p:transition spd="slow">
    <p:fade/>
  </p:transition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</TotalTime>
  <Application>LibreOffice/5.2.2.2$Linux_X86_64 LibreOffice_project/20m0$Build-2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es-ES</dc:language>
  <cp:lastModifiedBy/>
  <dcterms:modified xsi:type="dcterms:W3CDTF">2016-10-10T09:39:09Z</dcterms:modified>
  <cp:revision>3</cp:revision>
  <dc:subject/>
  <dc:title/>
</cp:coreProperties>
</file>